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52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0.79</c:v>
                </c:pt>
                <c:pt idx="1">
                  <c:v>0.08</c:v>
                </c:pt>
                <c:pt idx="2">
                  <c:v>0.04</c:v>
                </c:pt>
                <c:pt idx="3">
                  <c:v>0.06</c:v>
                </c:pt>
                <c:pt idx="4">
                  <c:v>0.04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52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0.1</c:v>
                </c:pt>
                <c:pt idx="2">
                  <c:v>0.04</c:v>
                </c:pt>
                <c:pt idx="3">
                  <c:v>0.08</c:v>
                </c:pt>
                <c:pt idx="4">
                  <c:v>0.04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Tax and Financial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86%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Tax and Financial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Tax and Financial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