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7"/>
  </p:notesMasterIdLst>
  <p:sldIdLst>
    <p:sldId id="256" r:id="rId5"/>
    <p:sldId id="3662" r:id="rId6"/>
    <p:sldId id="3727" r:id="rId7"/>
    <p:sldId id="3731" r:id="rId8"/>
    <p:sldId id="279" r:id="rId9"/>
    <p:sldId id="3726" r:id="rId10"/>
    <p:sldId id="278" r:id="rId11"/>
    <p:sldId id="3728" r:id="rId12"/>
    <p:sldId id="3696" r:id="rId13"/>
    <p:sldId id="3729" r:id="rId14"/>
    <p:sldId id="3725" r:id="rId15"/>
    <p:sldId id="3732" r:id="rId1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686" autoAdjust="0"/>
  </p:normalViewPr>
  <p:slideViewPr>
    <p:cSldViewPr snapToGrid="0">
      <p:cViewPr varScale="1">
        <p:scale>
          <a:sx n="56" d="100"/>
          <a:sy n="56" d="100"/>
        </p:scale>
        <p:origin x="876" y="8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53016-ED78-4949-9E76-2E31B1EB504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t-LT"/>
        </a:p>
      </dgm:t>
    </dgm:pt>
    <dgm:pt modelId="{7E7AD980-9EE2-4ECC-94A1-0EDE5A029E7D}">
      <dgm:prSet custT="1"/>
      <dgm:spPr/>
      <dgm:t>
        <a:bodyPr/>
        <a:lstStyle/>
        <a:p>
          <a:pPr algn="just"/>
          <a:r>
            <a:rPr lang="lt-LT" sz="1800" dirty="0">
              <a:latin typeface="+mj-lt"/>
            </a:rPr>
            <a:t>- Lietuvos bendrojo ugdymo mokyklos fragmentiškai įgyvendino pasirinktą VDM modelį;</a:t>
          </a:r>
        </a:p>
      </dgm:t>
    </dgm:pt>
    <dgm:pt modelId="{5D329471-7589-47F6-8C83-58EEEBCB1A84}" type="parTrans" cxnId="{0C89D906-5BD8-4F72-92F1-346FE15D4814}">
      <dgm:prSet/>
      <dgm:spPr/>
      <dgm:t>
        <a:bodyPr/>
        <a:lstStyle/>
        <a:p>
          <a:pPr algn="just"/>
          <a:endParaRPr lang="lt-LT" sz="1800">
            <a:latin typeface="+mj-lt"/>
          </a:endParaRPr>
        </a:p>
      </dgm:t>
    </dgm:pt>
    <dgm:pt modelId="{318B3283-34B5-4A86-B2C4-867C25C661A7}" type="sibTrans" cxnId="{0C89D906-5BD8-4F72-92F1-346FE15D4814}">
      <dgm:prSet/>
      <dgm:spPr/>
      <dgm:t>
        <a:bodyPr/>
        <a:lstStyle/>
        <a:p>
          <a:pPr algn="just"/>
          <a:endParaRPr lang="lt-LT" sz="1800">
            <a:latin typeface="+mj-lt"/>
          </a:endParaRPr>
        </a:p>
      </dgm:t>
    </dgm:pt>
    <dgm:pt modelId="{1CE2C3B5-A344-43AC-8150-1B1869671383}">
      <dgm:prSet custT="1"/>
      <dgm:spPr/>
      <dgm:t>
        <a:bodyPr/>
        <a:lstStyle/>
        <a:p>
          <a:pPr algn="just"/>
          <a:r>
            <a:rPr lang="lt-LT" sz="1800" dirty="0">
              <a:latin typeface="+mj-lt"/>
            </a:rPr>
            <a:t>- nesukurta ir neįdiegta VDM veiklos stebėsenos sistema;</a:t>
          </a:r>
        </a:p>
      </dgm:t>
    </dgm:pt>
    <dgm:pt modelId="{696F9673-EEA2-4AFC-BC66-F5CC2D67B07F}" type="parTrans" cxnId="{B6FE0A5D-3E52-4630-AEFB-47C393BE3D58}">
      <dgm:prSet/>
      <dgm:spPr/>
      <dgm:t>
        <a:bodyPr/>
        <a:lstStyle/>
        <a:p>
          <a:pPr algn="just"/>
          <a:endParaRPr lang="lt-LT" sz="1800">
            <a:latin typeface="+mj-lt"/>
          </a:endParaRPr>
        </a:p>
      </dgm:t>
    </dgm:pt>
    <dgm:pt modelId="{D7DCBF06-E7D3-48C5-ABA9-FA9C2D3799DF}" type="sibTrans" cxnId="{B6FE0A5D-3E52-4630-AEFB-47C393BE3D58}">
      <dgm:prSet/>
      <dgm:spPr/>
      <dgm:t>
        <a:bodyPr/>
        <a:lstStyle/>
        <a:p>
          <a:pPr algn="just"/>
          <a:endParaRPr lang="lt-LT" sz="1800">
            <a:latin typeface="+mj-lt"/>
          </a:endParaRPr>
        </a:p>
      </dgm:t>
    </dgm:pt>
    <dgm:pt modelId="{D9D2AF9C-0A2D-432E-B19B-6A11FD90C5EA}">
      <dgm:prSet custT="1"/>
      <dgm:spPr/>
      <dgm:t>
        <a:bodyPr/>
        <a:lstStyle/>
        <a:p>
          <a:pPr algn="just"/>
          <a:r>
            <a:rPr lang="lt-LT" sz="1800" dirty="0">
              <a:latin typeface="+mj-lt"/>
            </a:rPr>
            <a:t>- esami VDM modeliai neatliepia įtraukiojo ugdymo koncepto visumos.</a:t>
          </a:r>
        </a:p>
      </dgm:t>
    </dgm:pt>
    <dgm:pt modelId="{5646FC73-2537-4CD2-A524-86B112F9B809}" type="parTrans" cxnId="{808A3640-2317-4F4A-91D9-0ADB577674D8}">
      <dgm:prSet/>
      <dgm:spPr/>
      <dgm:t>
        <a:bodyPr/>
        <a:lstStyle/>
        <a:p>
          <a:pPr algn="just"/>
          <a:endParaRPr lang="lt-LT" sz="1800">
            <a:latin typeface="+mj-lt"/>
          </a:endParaRPr>
        </a:p>
      </dgm:t>
    </dgm:pt>
    <dgm:pt modelId="{C06C6262-2D16-484D-857A-252449503B79}" type="sibTrans" cxnId="{808A3640-2317-4F4A-91D9-0ADB577674D8}">
      <dgm:prSet/>
      <dgm:spPr/>
      <dgm:t>
        <a:bodyPr/>
        <a:lstStyle/>
        <a:p>
          <a:pPr algn="just"/>
          <a:endParaRPr lang="lt-LT" sz="1800">
            <a:latin typeface="+mj-lt"/>
          </a:endParaRPr>
        </a:p>
      </dgm:t>
    </dgm:pt>
    <dgm:pt modelId="{C5E71B64-A790-4CAA-BDAC-0C4D3D2BF990}" type="pres">
      <dgm:prSet presAssocID="{0BF53016-ED78-4949-9E76-2E31B1EB5044}" presName="vert0" presStyleCnt="0">
        <dgm:presLayoutVars>
          <dgm:dir/>
          <dgm:animOne val="branch"/>
          <dgm:animLvl val="lvl"/>
        </dgm:presLayoutVars>
      </dgm:prSet>
      <dgm:spPr/>
    </dgm:pt>
    <dgm:pt modelId="{9095A2A8-BE3E-4F60-8208-5C73D901820A}" type="pres">
      <dgm:prSet presAssocID="{7E7AD980-9EE2-4ECC-94A1-0EDE5A029E7D}" presName="thickLine" presStyleLbl="alignNode1" presStyleIdx="0" presStyleCnt="3"/>
      <dgm:spPr/>
    </dgm:pt>
    <dgm:pt modelId="{96036CB3-B8B4-4555-870F-720898B438FA}" type="pres">
      <dgm:prSet presAssocID="{7E7AD980-9EE2-4ECC-94A1-0EDE5A029E7D}" presName="horz1" presStyleCnt="0"/>
      <dgm:spPr/>
    </dgm:pt>
    <dgm:pt modelId="{6CDC926C-E9C6-45ED-AD1E-4C0001C8303C}" type="pres">
      <dgm:prSet presAssocID="{7E7AD980-9EE2-4ECC-94A1-0EDE5A029E7D}" presName="tx1" presStyleLbl="revTx" presStyleIdx="0" presStyleCnt="3"/>
      <dgm:spPr/>
    </dgm:pt>
    <dgm:pt modelId="{48E84BDF-19B9-45FE-B97C-805BBC23C05C}" type="pres">
      <dgm:prSet presAssocID="{7E7AD980-9EE2-4ECC-94A1-0EDE5A029E7D}" presName="vert1" presStyleCnt="0"/>
      <dgm:spPr/>
    </dgm:pt>
    <dgm:pt modelId="{4D5320EB-919E-4AE9-8AEE-1B8AC1AFBE32}" type="pres">
      <dgm:prSet presAssocID="{1CE2C3B5-A344-43AC-8150-1B1869671383}" presName="thickLine" presStyleLbl="alignNode1" presStyleIdx="1" presStyleCnt="3"/>
      <dgm:spPr/>
    </dgm:pt>
    <dgm:pt modelId="{996BA9D8-7ADC-4A8B-B0E0-F7206E354295}" type="pres">
      <dgm:prSet presAssocID="{1CE2C3B5-A344-43AC-8150-1B1869671383}" presName="horz1" presStyleCnt="0"/>
      <dgm:spPr/>
    </dgm:pt>
    <dgm:pt modelId="{3CC8E824-0C78-47F0-917D-00C21CC27D8C}" type="pres">
      <dgm:prSet presAssocID="{1CE2C3B5-A344-43AC-8150-1B1869671383}" presName="tx1" presStyleLbl="revTx" presStyleIdx="1" presStyleCnt="3"/>
      <dgm:spPr/>
    </dgm:pt>
    <dgm:pt modelId="{606E6352-0F6D-4689-9A14-A4FAC98DFD25}" type="pres">
      <dgm:prSet presAssocID="{1CE2C3B5-A344-43AC-8150-1B1869671383}" presName="vert1" presStyleCnt="0"/>
      <dgm:spPr/>
    </dgm:pt>
    <dgm:pt modelId="{28D29275-136A-4E8D-933E-DC137A12C5EF}" type="pres">
      <dgm:prSet presAssocID="{D9D2AF9C-0A2D-432E-B19B-6A11FD90C5EA}" presName="thickLine" presStyleLbl="alignNode1" presStyleIdx="2" presStyleCnt="3"/>
      <dgm:spPr/>
    </dgm:pt>
    <dgm:pt modelId="{396EE695-56AB-4635-81E4-AD17F7E02703}" type="pres">
      <dgm:prSet presAssocID="{D9D2AF9C-0A2D-432E-B19B-6A11FD90C5EA}" presName="horz1" presStyleCnt="0"/>
      <dgm:spPr/>
    </dgm:pt>
    <dgm:pt modelId="{3293D98C-52E2-4CF7-8AEC-3221F4D49AC8}" type="pres">
      <dgm:prSet presAssocID="{D9D2AF9C-0A2D-432E-B19B-6A11FD90C5EA}" presName="tx1" presStyleLbl="revTx" presStyleIdx="2" presStyleCnt="3"/>
      <dgm:spPr/>
    </dgm:pt>
    <dgm:pt modelId="{DAF121BD-CF48-43BB-ABEC-65864671F89C}" type="pres">
      <dgm:prSet presAssocID="{D9D2AF9C-0A2D-432E-B19B-6A11FD90C5EA}" presName="vert1" presStyleCnt="0"/>
      <dgm:spPr/>
    </dgm:pt>
  </dgm:ptLst>
  <dgm:cxnLst>
    <dgm:cxn modelId="{0C89D906-5BD8-4F72-92F1-346FE15D4814}" srcId="{0BF53016-ED78-4949-9E76-2E31B1EB5044}" destId="{7E7AD980-9EE2-4ECC-94A1-0EDE5A029E7D}" srcOrd="0" destOrd="0" parTransId="{5D329471-7589-47F6-8C83-58EEEBCB1A84}" sibTransId="{318B3283-34B5-4A86-B2C4-867C25C661A7}"/>
    <dgm:cxn modelId="{BA7B6707-739B-4C5C-92C1-AC4288056BFD}" type="presOf" srcId="{D9D2AF9C-0A2D-432E-B19B-6A11FD90C5EA}" destId="{3293D98C-52E2-4CF7-8AEC-3221F4D49AC8}" srcOrd="0" destOrd="0" presId="urn:microsoft.com/office/officeart/2008/layout/LinedList"/>
    <dgm:cxn modelId="{808A3640-2317-4F4A-91D9-0ADB577674D8}" srcId="{0BF53016-ED78-4949-9E76-2E31B1EB5044}" destId="{D9D2AF9C-0A2D-432E-B19B-6A11FD90C5EA}" srcOrd="2" destOrd="0" parTransId="{5646FC73-2537-4CD2-A524-86B112F9B809}" sibTransId="{C06C6262-2D16-484D-857A-252449503B79}"/>
    <dgm:cxn modelId="{B6FE0A5D-3E52-4630-AEFB-47C393BE3D58}" srcId="{0BF53016-ED78-4949-9E76-2E31B1EB5044}" destId="{1CE2C3B5-A344-43AC-8150-1B1869671383}" srcOrd="1" destOrd="0" parTransId="{696F9673-EEA2-4AFC-BC66-F5CC2D67B07F}" sibTransId="{D7DCBF06-E7D3-48C5-ABA9-FA9C2D3799DF}"/>
    <dgm:cxn modelId="{021F1ACD-9711-4098-B9A7-B3FBD9A7E2BB}" type="presOf" srcId="{0BF53016-ED78-4949-9E76-2E31B1EB5044}" destId="{C5E71B64-A790-4CAA-BDAC-0C4D3D2BF990}" srcOrd="0" destOrd="0" presId="urn:microsoft.com/office/officeart/2008/layout/LinedList"/>
    <dgm:cxn modelId="{0F3AD4CE-E392-4995-AD7A-0DB64E775A45}" type="presOf" srcId="{1CE2C3B5-A344-43AC-8150-1B1869671383}" destId="{3CC8E824-0C78-47F0-917D-00C21CC27D8C}" srcOrd="0" destOrd="0" presId="urn:microsoft.com/office/officeart/2008/layout/LinedList"/>
    <dgm:cxn modelId="{D88580DA-D021-486A-9CDF-28C0805F023B}" type="presOf" srcId="{7E7AD980-9EE2-4ECC-94A1-0EDE5A029E7D}" destId="{6CDC926C-E9C6-45ED-AD1E-4C0001C8303C}" srcOrd="0" destOrd="0" presId="urn:microsoft.com/office/officeart/2008/layout/LinedList"/>
    <dgm:cxn modelId="{8F10167B-A98B-4655-8F8F-B12FD2601DBA}" type="presParOf" srcId="{C5E71B64-A790-4CAA-BDAC-0C4D3D2BF990}" destId="{9095A2A8-BE3E-4F60-8208-5C73D901820A}" srcOrd="0" destOrd="0" presId="urn:microsoft.com/office/officeart/2008/layout/LinedList"/>
    <dgm:cxn modelId="{130694C5-AD86-4374-B4FA-2CE5A9112EC4}" type="presParOf" srcId="{C5E71B64-A790-4CAA-BDAC-0C4D3D2BF990}" destId="{96036CB3-B8B4-4555-870F-720898B438FA}" srcOrd="1" destOrd="0" presId="urn:microsoft.com/office/officeart/2008/layout/LinedList"/>
    <dgm:cxn modelId="{492C23F0-9510-46D0-8872-ADB4249D3D3D}" type="presParOf" srcId="{96036CB3-B8B4-4555-870F-720898B438FA}" destId="{6CDC926C-E9C6-45ED-AD1E-4C0001C8303C}" srcOrd="0" destOrd="0" presId="urn:microsoft.com/office/officeart/2008/layout/LinedList"/>
    <dgm:cxn modelId="{E7CA5EFD-A4EC-4AAA-8681-51A7574240E8}" type="presParOf" srcId="{96036CB3-B8B4-4555-870F-720898B438FA}" destId="{48E84BDF-19B9-45FE-B97C-805BBC23C05C}" srcOrd="1" destOrd="0" presId="urn:microsoft.com/office/officeart/2008/layout/LinedList"/>
    <dgm:cxn modelId="{183074CA-423F-4064-BAEB-0D2EC5FC4D7A}" type="presParOf" srcId="{C5E71B64-A790-4CAA-BDAC-0C4D3D2BF990}" destId="{4D5320EB-919E-4AE9-8AEE-1B8AC1AFBE32}" srcOrd="2" destOrd="0" presId="urn:microsoft.com/office/officeart/2008/layout/LinedList"/>
    <dgm:cxn modelId="{F67A6E4E-8874-4C5A-93CE-38721C1C5AD1}" type="presParOf" srcId="{C5E71B64-A790-4CAA-BDAC-0C4D3D2BF990}" destId="{996BA9D8-7ADC-4A8B-B0E0-F7206E354295}" srcOrd="3" destOrd="0" presId="urn:microsoft.com/office/officeart/2008/layout/LinedList"/>
    <dgm:cxn modelId="{27EF677A-4C6C-4CCF-9ABA-5A489A2F602D}" type="presParOf" srcId="{996BA9D8-7ADC-4A8B-B0E0-F7206E354295}" destId="{3CC8E824-0C78-47F0-917D-00C21CC27D8C}" srcOrd="0" destOrd="0" presId="urn:microsoft.com/office/officeart/2008/layout/LinedList"/>
    <dgm:cxn modelId="{DC28568D-41A3-4437-8773-60B51D9D0FCF}" type="presParOf" srcId="{996BA9D8-7ADC-4A8B-B0E0-F7206E354295}" destId="{606E6352-0F6D-4689-9A14-A4FAC98DFD25}" srcOrd="1" destOrd="0" presId="urn:microsoft.com/office/officeart/2008/layout/LinedList"/>
    <dgm:cxn modelId="{5107FD9F-2E1D-4FED-BDA8-FDAFC443A2E3}" type="presParOf" srcId="{C5E71B64-A790-4CAA-BDAC-0C4D3D2BF990}" destId="{28D29275-136A-4E8D-933E-DC137A12C5EF}" srcOrd="4" destOrd="0" presId="urn:microsoft.com/office/officeart/2008/layout/LinedList"/>
    <dgm:cxn modelId="{5925F3D9-4C5C-47B9-844C-5229A37F399C}" type="presParOf" srcId="{C5E71B64-A790-4CAA-BDAC-0C4D3D2BF990}" destId="{396EE695-56AB-4635-81E4-AD17F7E02703}" srcOrd="5" destOrd="0" presId="urn:microsoft.com/office/officeart/2008/layout/LinedList"/>
    <dgm:cxn modelId="{661B360A-5DF3-4F7F-9A50-488CEBA23B2F}" type="presParOf" srcId="{396EE695-56AB-4635-81E4-AD17F7E02703}" destId="{3293D98C-52E2-4CF7-8AEC-3221F4D49AC8}" srcOrd="0" destOrd="0" presId="urn:microsoft.com/office/officeart/2008/layout/LinedList"/>
    <dgm:cxn modelId="{42E9B67C-7740-456D-A15D-508D6B5570E2}" type="presParOf" srcId="{396EE695-56AB-4635-81E4-AD17F7E02703}" destId="{DAF121BD-CF48-43BB-ABEC-65864671F89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53016-ED78-4949-9E76-2E31B1EB504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t-LT"/>
        </a:p>
      </dgm:t>
    </dgm:pt>
    <dgm:pt modelId="{7E7AD980-9EE2-4ECC-94A1-0EDE5A029E7D}">
      <dgm:prSet custT="1"/>
      <dgm:spPr/>
      <dgm:t>
        <a:bodyPr/>
        <a:lstStyle/>
        <a:p>
          <a:pPr algn="just"/>
          <a:r>
            <a:rPr lang="lt-LT" sz="1800" dirty="0">
              <a:latin typeface="+mj-lt"/>
            </a:rPr>
            <a:t>- </a:t>
          </a:r>
          <a:r>
            <a:rPr lang="lt-LT" sz="1800" noProof="0" dirty="0">
              <a:latin typeface="+mj-lt"/>
            </a:rPr>
            <a:t>Nepakankamai išvystyta TGSM koncepcija praktikoje, painiojamos savireguliacijos ir </a:t>
          </a:r>
          <a:r>
            <a:rPr lang="lt-LT" sz="1800" noProof="0" dirty="0" err="1">
              <a:latin typeface="+mj-lt"/>
            </a:rPr>
            <a:t>metakognityvinės</a:t>
          </a:r>
          <a:r>
            <a:rPr lang="lt-LT" sz="1800" noProof="0" dirty="0">
              <a:latin typeface="+mj-lt"/>
            </a:rPr>
            <a:t> veiklos;</a:t>
          </a:r>
        </a:p>
      </dgm:t>
    </dgm:pt>
    <dgm:pt modelId="{5D329471-7589-47F6-8C83-58EEEBCB1A84}" type="parTrans" cxnId="{0C89D906-5BD8-4F72-92F1-346FE15D4814}">
      <dgm:prSet/>
      <dgm:spPr/>
      <dgm:t>
        <a:bodyPr/>
        <a:lstStyle/>
        <a:p>
          <a:pPr algn="just"/>
          <a:endParaRPr lang="lt-LT" sz="1800">
            <a:latin typeface="+mj-lt"/>
          </a:endParaRPr>
        </a:p>
      </dgm:t>
    </dgm:pt>
    <dgm:pt modelId="{318B3283-34B5-4A86-B2C4-867C25C661A7}" type="sibTrans" cxnId="{0C89D906-5BD8-4F72-92F1-346FE15D4814}">
      <dgm:prSet/>
      <dgm:spPr/>
      <dgm:t>
        <a:bodyPr/>
        <a:lstStyle/>
        <a:p>
          <a:pPr algn="just"/>
          <a:endParaRPr lang="lt-LT" sz="1800">
            <a:latin typeface="+mj-lt"/>
          </a:endParaRPr>
        </a:p>
      </dgm:t>
    </dgm:pt>
    <dgm:pt modelId="{1CE2C3B5-A344-43AC-8150-1B1869671383}">
      <dgm:prSet custT="1"/>
      <dgm:spPr/>
      <dgm:t>
        <a:bodyPr/>
        <a:lstStyle/>
        <a:p>
          <a:pPr algn="just"/>
          <a:r>
            <a:rPr lang="lt-LT" sz="1800" dirty="0">
              <a:latin typeface="+mj-lt"/>
            </a:rPr>
            <a:t>- </a:t>
          </a:r>
          <a:r>
            <a:rPr lang="lt-LT" sz="1800" noProof="0" dirty="0">
              <a:latin typeface="+mj-lt"/>
            </a:rPr>
            <a:t>trūksta tyrimų, analizuojančių žmogiškąjį veiksnį TGSM kontekste.</a:t>
          </a:r>
        </a:p>
      </dgm:t>
    </dgm:pt>
    <dgm:pt modelId="{696F9673-EEA2-4AFC-BC66-F5CC2D67B07F}" type="parTrans" cxnId="{B6FE0A5D-3E52-4630-AEFB-47C393BE3D58}">
      <dgm:prSet/>
      <dgm:spPr/>
      <dgm:t>
        <a:bodyPr/>
        <a:lstStyle/>
        <a:p>
          <a:pPr algn="just"/>
          <a:endParaRPr lang="lt-LT" sz="1800">
            <a:latin typeface="+mj-lt"/>
          </a:endParaRPr>
        </a:p>
      </dgm:t>
    </dgm:pt>
    <dgm:pt modelId="{D7DCBF06-E7D3-48C5-ABA9-FA9C2D3799DF}" type="sibTrans" cxnId="{B6FE0A5D-3E52-4630-AEFB-47C393BE3D58}">
      <dgm:prSet/>
      <dgm:spPr/>
      <dgm:t>
        <a:bodyPr/>
        <a:lstStyle/>
        <a:p>
          <a:pPr algn="just"/>
          <a:endParaRPr lang="lt-LT" sz="1800">
            <a:latin typeface="+mj-lt"/>
          </a:endParaRPr>
        </a:p>
      </dgm:t>
    </dgm:pt>
    <dgm:pt modelId="{C5E71B64-A790-4CAA-BDAC-0C4D3D2BF990}" type="pres">
      <dgm:prSet presAssocID="{0BF53016-ED78-4949-9E76-2E31B1EB5044}" presName="vert0" presStyleCnt="0">
        <dgm:presLayoutVars>
          <dgm:dir/>
          <dgm:animOne val="branch"/>
          <dgm:animLvl val="lvl"/>
        </dgm:presLayoutVars>
      </dgm:prSet>
      <dgm:spPr/>
    </dgm:pt>
    <dgm:pt modelId="{9095A2A8-BE3E-4F60-8208-5C73D901820A}" type="pres">
      <dgm:prSet presAssocID="{7E7AD980-9EE2-4ECC-94A1-0EDE5A029E7D}" presName="thickLine" presStyleLbl="alignNode1" presStyleIdx="0" presStyleCnt="2"/>
      <dgm:spPr/>
    </dgm:pt>
    <dgm:pt modelId="{96036CB3-B8B4-4555-870F-720898B438FA}" type="pres">
      <dgm:prSet presAssocID="{7E7AD980-9EE2-4ECC-94A1-0EDE5A029E7D}" presName="horz1" presStyleCnt="0"/>
      <dgm:spPr/>
    </dgm:pt>
    <dgm:pt modelId="{6CDC926C-E9C6-45ED-AD1E-4C0001C8303C}" type="pres">
      <dgm:prSet presAssocID="{7E7AD980-9EE2-4ECC-94A1-0EDE5A029E7D}" presName="tx1" presStyleLbl="revTx" presStyleIdx="0" presStyleCnt="2"/>
      <dgm:spPr/>
    </dgm:pt>
    <dgm:pt modelId="{48E84BDF-19B9-45FE-B97C-805BBC23C05C}" type="pres">
      <dgm:prSet presAssocID="{7E7AD980-9EE2-4ECC-94A1-0EDE5A029E7D}" presName="vert1" presStyleCnt="0"/>
      <dgm:spPr/>
    </dgm:pt>
    <dgm:pt modelId="{4D5320EB-919E-4AE9-8AEE-1B8AC1AFBE32}" type="pres">
      <dgm:prSet presAssocID="{1CE2C3B5-A344-43AC-8150-1B1869671383}" presName="thickLine" presStyleLbl="alignNode1" presStyleIdx="1" presStyleCnt="2"/>
      <dgm:spPr/>
    </dgm:pt>
    <dgm:pt modelId="{996BA9D8-7ADC-4A8B-B0E0-F7206E354295}" type="pres">
      <dgm:prSet presAssocID="{1CE2C3B5-A344-43AC-8150-1B1869671383}" presName="horz1" presStyleCnt="0"/>
      <dgm:spPr/>
    </dgm:pt>
    <dgm:pt modelId="{3CC8E824-0C78-47F0-917D-00C21CC27D8C}" type="pres">
      <dgm:prSet presAssocID="{1CE2C3B5-A344-43AC-8150-1B1869671383}" presName="tx1" presStyleLbl="revTx" presStyleIdx="1" presStyleCnt="2"/>
      <dgm:spPr/>
    </dgm:pt>
    <dgm:pt modelId="{606E6352-0F6D-4689-9A14-A4FAC98DFD25}" type="pres">
      <dgm:prSet presAssocID="{1CE2C3B5-A344-43AC-8150-1B1869671383}" presName="vert1" presStyleCnt="0"/>
      <dgm:spPr/>
    </dgm:pt>
  </dgm:ptLst>
  <dgm:cxnLst>
    <dgm:cxn modelId="{0C89D906-5BD8-4F72-92F1-346FE15D4814}" srcId="{0BF53016-ED78-4949-9E76-2E31B1EB5044}" destId="{7E7AD980-9EE2-4ECC-94A1-0EDE5A029E7D}" srcOrd="0" destOrd="0" parTransId="{5D329471-7589-47F6-8C83-58EEEBCB1A84}" sibTransId="{318B3283-34B5-4A86-B2C4-867C25C661A7}"/>
    <dgm:cxn modelId="{B6FE0A5D-3E52-4630-AEFB-47C393BE3D58}" srcId="{0BF53016-ED78-4949-9E76-2E31B1EB5044}" destId="{1CE2C3B5-A344-43AC-8150-1B1869671383}" srcOrd="1" destOrd="0" parTransId="{696F9673-EEA2-4AFC-BC66-F5CC2D67B07F}" sibTransId="{D7DCBF06-E7D3-48C5-ABA9-FA9C2D3799DF}"/>
    <dgm:cxn modelId="{021F1ACD-9711-4098-B9A7-B3FBD9A7E2BB}" type="presOf" srcId="{0BF53016-ED78-4949-9E76-2E31B1EB5044}" destId="{C5E71B64-A790-4CAA-BDAC-0C4D3D2BF990}" srcOrd="0" destOrd="0" presId="urn:microsoft.com/office/officeart/2008/layout/LinedList"/>
    <dgm:cxn modelId="{0F3AD4CE-E392-4995-AD7A-0DB64E775A45}" type="presOf" srcId="{1CE2C3B5-A344-43AC-8150-1B1869671383}" destId="{3CC8E824-0C78-47F0-917D-00C21CC27D8C}" srcOrd="0" destOrd="0" presId="urn:microsoft.com/office/officeart/2008/layout/LinedList"/>
    <dgm:cxn modelId="{D88580DA-D021-486A-9CDF-28C0805F023B}" type="presOf" srcId="{7E7AD980-9EE2-4ECC-94A1-0EDE5A029E7D}" destId="{6CDC926C-E9C6-45ED-AD1E-4C0001C8303C}" srcOrd="0" destOrd="0" presId="urn:microsoft.com/office/officeart/2008/layout/LinedList"/>
    <dgm:cxn modelId="{8F10167B-A98B-4655-8F8F-B12FD2601DBA}" type="presParOf" srcId="{C5E71B64-A790-4CAA-BDAC-0C4D3D2BF990}" destId="{9095A2A8-BE3E-4F60-8208-5C73D901820A}" srcOrd="0" destOrd="0" presId="urn:microsoft.com/office/officeart/2008/layout/LinedList"/>
    <dgm:cxn modelId="{130694C5-AD86-4374-B4FA-2CE5A9112EC4}" type="presParOf" srcId="{C5E71B64-A790-4CAA-BDAC-0C4D3D2BF990}" destId="{96036CB3-B8B4-4555-870F-720898B438FA}" srcOrd="1" destOrd="0" presId="urn:microsoft.com/office/officeart/2008/layout/LinedList"/>
    <dgm:cxn modelId="{492C23F0-9510-46D0-8872-ADB4249D3D3D}" type="presParOf" srcId="{96036CB3-B8B4-4555-870F-720898B438FA}" destId="{6CDC926C-E9C6-45ED-AD1E-4C0001C8303C}" srcOrd="0" destOrd="0" presId="urn:microsoft.com/office/officeart/2008/layout/LinedList"/>
    <dgm:cxn modelId="{E7CA5EFD-A4EC-4AAA-8681-51A7574240E8}" type="presParOf" srcId="{96036CB3-B8B4-4555-870F-720898B438FA}" destId="{48E84BDF-19B9-45FE-B97C-805BBC23C05C}" srcOrd="1" destOrd="0" presId="urn:microsoft.com/office/officeart/2008/layout/LinedList"/>
    <dgm:cxn modelId="{183074CA-423F-4064-BAEB-0D2EC5FC4D7A}" type="presParOf" srcId="{C5E71B64-A790-4CAA-BDAC-0C4D3D2BF990}" destId="{4D5320EB-919E-4AE9-8AEE-1B8AC1AFBE32}" srcOrd="2" destOrd="0" presId="urn:microsoft.com/office/officeart/2008/layout/LinedList"/>
    <dgm:cxn modelId="{F67A6E4E-8874-4C5A-93CE-38721C1C5AD1}" type="presParOf" srcId="{C5E71B64-A790-4CAA-BDAC-0C4D3D2BF990}" destId="{996BA9D8-7ADC-4A8B-B0E0-F7206E354295}" srcOrd="3" destOrd="0" presId="urn:microsoft.com/office/officeart/2008/layout/LinedList"/>
    <dgm:cxn modelId="{27EF677A-4C6C-4CCF-9ABA-5A489A2F602D}" type="presParOf" srcId="{996BA9D8-7ADC-4A8B-B0E0-F7206E354295}" destId="{3CC8E824-0C78-47F0-917D-00C21CC27D8C}" srcOrd="0" destOrd="0" presId="urn:microsoft.com/office/officeart/2008/layout/LinedList"/>
    <dgm:cxn modelId="{DC28568D-41A3-4437-8773-60B51D9D0FCF}" type="presParOf" srcId="{996BA9D8-7ADC-4A8B-B0E0-F7206E354295}" destId="{606E6352-0F6D-4689-9A14-A4FAC98DFD25}"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8AD30D-F212-4BC0-B29E-D9327A3E4FD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lt-LT"/>
        </a:p>
      </dgm:t>
    </dgm:pt>
    <dgm:pt modelId="{4386E831-9C40-4B21-A10D-C3433C925535}">
      <dgm:prSet custT="1"/>
      <dgm:spPr/>
      <dgm:t>
        <a:bodyPr/>
        <a:lstStyle/>
        <a:p>
          <a:pPr algn="just"/>
          <a:r>
            <a:rPr lang="lt-LT" sz="2200" b="0" dirty="0">
              <a:effectLst>
                <a:outerShdw blurRad="38100" dist="38100" dir="2700000" algn="tl">
                  <a:srgbClr val="000000">
                    <a:alpha val="43137"/>
                  </a:srgbClr>
                </a:outerShdw>
              </a:effectLst>
              <a:latin typeface="+mj-lt"/>
            </a:rPr>
            <a:t>Tikslas</a:t>
          </a:r>
          <a:r>
            <a:rPr lang="lt-LT" sz="2200" b="0" dirty="0">
              <a:latin typeface="+mj-lt"/>
            </a:rPr>
            <a:t> - </a:t>
          </a:r>
          <a:r>
            <a:rPr lang="lt-LT" sz="2200" dirty="0">
              <a:latin typeface="+mj-lt"/>
            </a:rPr>
            <a:t>sukurti ir išbandyti įrodymais pagrįstą visos dienos mokyklos (VDM) modelį, kuris sudarytų prielaidas įgyvendinti </a:t>
          </a:r>
          <a:r>
            <a:rPr lang="lt-LT" sz="2200" dirty="0" err="1">
              <a:latin typeface="+mj-lt"/>
            </a:rPr>
            <a:t>įtraukųjį</a:t>
          </a:r>
          <a:r>
            <a:rPr lang="lt-LT" sz="2200" dirty="0">
              <a:latin typeface="+mj-lt"/>
            </a:rPr>
            <a:t> ugdymą Lietuvos bendrojo ugdymo mokyklose (1-8 klasėse).</a:t>
          </a:r>
        </a:p>
      </dgm:t>
    </dgm:pt>
    <dgm:pt modelId="{150EE87F-4442-47D4-B415-D0652E11A862}" type="parTrans" cxnId="{2D92BF95-A312-4C94-9F9B-047F5C985D04}">
      <dgm:prSet/>
      <dgm:spPr/>
      <dgm:t>
        <a:bodyPr/>
        <a:lstStyle/>
        <a:p>
          <a:pPr algn="just"/>
          <a:endParaRPr lang="lt-LT" sz="2200">
            <a:latin typeface="+mj-lt"/>
          </a:endParaRPr>
        </a:p>
      </dgm:t>
    </dgm:pt>
    <dgm:pt modelId="{2D2A52C4-A0D9-4875-992B-FBD32F8D16E6}" type="sibTrans" cxnId="{2D92BF95-A312-4C94-9F9B-047F5C985D04}">
      <dgm:prSet/>
      <dgm:spPr/>
      <dgm:t>
        <a:bodyPr/>
        <a:lstStyle/>
        <a:p>
          <a:pPr algn="just"/>
          <a:endParaRPr lang="lt-LT" sz="2200">
            <a:latin typeface="+mj-lt"/>
          </a:endParaRPr>
        </a:p>
      </dgm:t>
    </dgm:pt>
    <dgm:pt modelId="{89EF0F4C-94DC-4343-9A8C-71F5DC7B67E6}" type="pres">
      <dgm:prSet presAssocID="{198AD30D-F212-4BC0-B29E-D9327A3E4FDC}" presName="vert0" presStyleCnt="0">
        <dgm:presLayoutVars>
          <dgm:dir/>
          <dgm:animOne val="branch"/>
          <dgm:animLvl val="lvl"/>
        </dgm:presLayoutVars>
      </dgm:prSet>
      <dgm:spPr/>
    </dgm:pt>
    <dgm:pt modelId="{46F97377-3C2B-4BB8-BD26-ACD9080BEADE}" type="pres">
      <dgm:prSet presAssocID="{4386E831-9C40-4B21-A10D-C3433C925535}" presName="thickLine" presStyleLbl="alignNode1" presStyleIdx="0" presStyleCnt="1"/>
      <dgm:spPr/>
    </dgm:pt>
    <dgm:pt modelId="{788B9F2C-54E0-4588-B7E7-FF3073DAACEA}" type="pres">
      <dgm:prSet presAssocID="{4386E831-9C40-4B21-A10D-C3433C925535}" presName="horz1" presStyleCnt="0"/>
      <dgm:spPr/>
    </dgm:pt>
    <dgm:pt modelId="{68BD4940-B08C-43A2-9E0F-F784E4DBEE20}" type="pres">
      <dgm:prSet presAssocID="{4386E831-9C40-4B21-A10D-C3433C925535}" presName="tx1" presStyleLbl="revTx" presStyleIdx="0" presStyleCnt="1"/>
      <dgm:spPr/>
    </dgm:pt>
    <dgm:pt modelId="{DA8FF201-13BD-4D71-942A-C15A876B3152}" type="pres">
      <dgm:prSet presAssocID="{4386E831-9C40-4B21-A10D-C3433C925535}" presName="vert1" presStyleCnt="0"/>
      <dgm:spPr/>
    </dgm:pt>
  </dgm:ptLst>
  <dgm:cxnLst>
    <dgm:cxn modelId="{4DCB2B01-7F5A-41DC-8C02-D4C8ED678248}" type="presOf" srcId="{198AD30D-F212-4BC0-B29E-D9327A3E4FDC}" destId="{89EF0F4C-94DC-4343-9A8C-71F5DC7B67E6}" srcOrd="0" destOrd="0" presId="urn:microsoft.com/office/officeart/2008/layout/LinedList"/>
    <dgm:cxn modelId="{BFFA2985-A2CA-468F-A56D-7DE89E64920E}" type="presOf" srcId="{4386E831-9C40-4B21-A10D-C3433C925535}" destId="{68BD4940-B08C-43A2-9E0F-F784E4DBEE20}" srcOrd="0" destOrd="0" presId="urn:microsoft.com/office/officeart/2008/layout/LinedList"/>
    <dgm:cxn modelId="{2D92BF95-A312-4C94-9F9B-047F5C985D04}" srcId="{198AD30D-F212-4BC0-B29E-D9327A3E4FDC}" destId="{4386E831-9C40-4B21-A10D-C3433C925535}" srcOrd="0" destOrd="0" parTransId="{150EE87F-4442-47D4-B415-D0652E11A862}" sibTransId="{2D2A52C4-A0D9-4875-992B-FBD32F8D16E6}"/>
    <dgm:cxn modelId="{1FB13F78-7B3E-4609-AC30-12B47621962A}" type="presParOf" srcId="{89EF0F4C-94DC-4343-9A8C-71F5DC7B67E6}" destId="{46F97377-3C2B-4BB8-BD26-ACD9080BEADE}" srcOrd="0" destOrd="0" presId="urn:microsoft.com/office/officeart/2008/layout/LinedList"/>
    <dgm:cxn modelId="{00711021-EA93-4BC3-99EC-4940E80F33C0}" type="presParOf" srcId="{89EF0F4C-94DC-4343-9A8C-71F5DC7B67E6}" destId="{788B9F2C-54E0-4588-B7E7-FF3073DAACEA}" srcOrd="1" destOrd="0" presId="urn:microsoft.com/office/officeart/2008/layout/LinedList"/>
    <dgm:cxn modelId="{C0F9A5B7-79C8-4BA2-8E09-A88A84A31D78}" type="presParOf" srcId="{788B9F2C-54E0-4588-B7E7-FF3073DAACEA}" destId="{68BD4940-B08C-43A2-9E0F-F784E4DBEE20}" srcOrd="0" destOrd="0" presId="urn:microsoft.com/office/officeart/2008/layout/LinedList"/>
    <dgm:cxn modelId="{2635F252-FEED-4D04-906C-73260A7F4DF2}" type="presParOf" srcId="{788B9F2C-54E0-4588-B7E7-FF3073DAACEA}" destId="{DA8FF201-13BD-4D71-942A-C15A876B31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AD30D-F212-4BC0-B29E-D9327A3E4FD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lt-LT"/>
        </a:p>
      </dgm:t>
    </dgm:pt>
    <dgm:pt modelId="{4386E831-9C40-4B21-A10D-C3433C925535}">
      <dgm:prSet custT="1"/>
      <dgm:spPr/>
      <dgm:t>
        <a:bodyPr/>
        <a:lstStyle/>
        <a:p>
          <a:pPr algn="just"/>
          <a:r>
            <a:rPr lang="lt-LT" sz="2200" b="0" dirty="0">
              <a:effectLst>
                <a:outerShdw blurRad="38100" dist="38100" dir="2700000" algn="tl">
                  <a:srgbClr val="000000">
                    <a:alpha val="43137"/>
                  </a:srgbClr>
                </a:outerShdw>
              </a:effectLst>
              <a:latin typeface="+mj-lt"/>
            </a:rPr>
            <a:t>Uždaviniai:</a:t>
          </a:r>
        </a:p>
        <a:p>
          <a:pPr algn="just"/>
          <a:r>
            <a:rPr lang="lt-LT" sz="2200" dirty="0">
              <a:latin typeface="+mj-lt"/>
            </a:rPr>
            <a:t>- teoriškai pagrįsti VDM tinkamumą įtraukiojo ugdymo plėtrai ir sukurti prototipą (apimties apžvalga (</a:t>
          </a:r>
          <a:r>
            <a:rPr lang="lt-LT" sz="2200" dirty="0" err="1">
              <a:latin typeface="+mj-lt"/>
            </a:rPr>
            <a:t>scoping</a:t>
          </a:r>
          <a:r>
            <a:rPr lang="lt-LT" sz="2200" dirty="0">
              <a:latin typeface="+mj-lt"/>
            </a:rPr>
            <a:t> </a:t>
          </a:r>
          <a:r>
            <a:rPr lang="lt-LT" sz="2200" dirty="0" err="1">
              <a:latin typeface="+mj-lt"/>
            </a:rPr>
            <a:t>review</a:t>
          </a:r>
          <a:r>
            <a:rPr lang="lt-LT" sz="2200" dirty="0">
              <a:latin typeface="+mj-lt"/>
            </a:rPr>
            <a:t>) ir situacijos analizė);</a:t>
          </a:r>
        </a:p>
        <a:p>
          <a:pPr algn="just"/>
          <a:r>
            <a:rPr lang="lt-LT" sz="2200" dirty="0">
              <a:latin typeface="+mj-lt"/>
            </a:rPr>
            <a:t>- išbandyti prototipą ir </a:t>
          </a:r>
          <a:r>
            <a:rPr lang="lt-LT" sz="2200" dirty="0" err="1">
              <a:latin typeface="+mj-lt"/>
            </a:rPr>
            <a:t>validuoti</a:t>
          </a:r>
          <a:r>
            <a:rPr lang="lt-LT" sz="2200" dirty="0">
              <a:latin typeface="+mj-lt"/>
            </a:rPr>
            <a:t> </a:t>
          </a:r>
          <a:r>
            <a:rPr lang="lt-LT" sz="2200" dirty="0" err="1">
              <a:latin typeface="+mj-lt"/>
            </a:rPr>
            <a:t>įtraukųjį</a:t>
          </a:r>
          <a:r>
            <a:rPr lang="lt-LT" sz="2200" dirty="0">
              <a:latin typeface="+mj-lt"/>
            </a:rPr>
            <a:t> VDM modelį (veiklos tyrimas);</a:t>
          </a:r>
        </a:p>
        <a:p>
          <a:pPr algn="just"/>
          <a:r>
            <a:rPr lang="lt-LT" sz="2200" dirty="0">
              <a:latin typeface="+mj-lt"/>
            </a:rPr>
            <a:t>- siūlyti novacijas įtraukiojo ugdymo kokybei gerinti ir tvariai pažangai užtikrinti, pateikiant įrodymais grįstus sprendimus įtraukiojo VDM modelio įgyvendinimui ir stebėsenai (rekomendacijos, </a:t>
          </a:r>
          <a:r>
            <a:rPr lang="lt-LT" sz="2200" dirty="0" err="1">
              <a:latin typeface="+mj-lt"/>
            </a:rPr>
            <a:t>trumpraščiai</a:t>
          </a:r>
          <a:r>
            <a:rPr lang="lt-LT" sz="2200" dirty="0">
              <a:latin typeface="+mj-lt"/>
            </a:rPr>
            <a:t>, apskritojo stalo diskusijos).</a:t>
          </a:r>
        </a:p>
      </dgm:t>
    </dgm:pt>
    <dgm:pt modelId="{150EE87F-4442-47D4-B415-D0652E11A862}" type="parTrans" cxnId="{2D92BF95-A312-4C94-9F9B-047F5C985D04}">
      <dgm:prSet/>
      <dgm:spPr/>
      <dgm:t>
        <a:bodyPr/>
        <a:lstStyle/>
        <a:p>
          <a:pPr algn="just"/>
          <a:endParaRPr lang="lt-LT" sz="2200">
            <a:latin typeface="+mj-lt"/>
          </a:endParaRPr>
        </a:p>
      </dgm:t>
    </dgm:pt>
    <dgm:pt modelId="{2D2A52C4-A0D9-4875-992B-FBD32F8D16E6}" type="sibTrans" cxnId="{2D92BF95-A312-4C94-9F9B-047F5C985D04}">
      <dgm:prSet/>
      <dgm:spPr/>
      <dgm:t>
        <a:bodyPr/>
        <a:lstStyle/>
        <a:p>
          <a:pPr algn="just"/>
          <a:endParaRPr lang="lt-LT" sz="2200">
            <a:latin typeface="+mj-lt"/>
          </a:endParaRPr>
        </a:p>
      </dgm:t>
    </dgm:pt>
    <dgm:pt modelId="{89EF0F4C-94DC-4343-9A8C-71F5DC7B67E6}" type="pres">
      <dgm:prSet presAssocID="{198AD30D-F212-4BC0-B29E-D9327A3E4FDC}" presName="vert0" presStyleCnt="0">
        <dgm:presLayoutVars>
          <dgm:dir/>
          <dgm:animOne val="branch"/>
          <dgm:animLvl val="lvl"/>
        </dgm:presLayoutVars>
      </dgm:prSet>
      <dgm:spPr/>
    </dgm:pt>
    <dgm:pt modelId="{46F97377-3C2B-4BB8-BD26-ACD9080BEADE}" type="pres">
      <dgm:prSet presAssocID="{4386E831-9C40-4B21-A10D-C3433C925535}" presName="thickLine" presStyleLbl="alignNode1" presStyleIdx="0" presStyleCnt="1"/>
      <dgm:spPr/>
    </dgm:pt>
    <dgm:pt modelId="{788B9F2C-54E0-4588-B7E7-FF3073DAACEA}" type="pres">
      <dgm:prSet presAssocID="{4386E831-9C40-4B21-A10D-C3433C925535}" presName="horz1" presStyleCnt="0"/>
      <dgm:spPr/>
    </dgm:pt>
    <dgm:pt modelId="{68BD4940-B08C-43A2-9E0F-F784E4DBEE20}" type="pres">
      <dgm:prSet presAssocID="{4386E831-9C40-4B21-A10D-C3433C925535}" presName="tx1" presStyleLbl="revTx" presStyleIdx="0" presStyleCnt="1"/>
      <dgm:spPr/>
    </dgm:pt>
    <dgm:pt modelId="{DA8FF201-13BD-4D71-942A-C15A876B3152}" type="pres">
      <dgm:prSet presAssocID="{4386E831-9C40-4B21-A10D-C3433C925535}" presName="vert1" presStyleCnt="0"/>
      <dgm:spPr/>
    </dgm:pt>
  </dgm:ptLst>
  <dgm:cxnLst>
    <dgm:cxn modelId="{4DCB2B01-7F5A-41DC-8C02-D4C8ED678248}" type="presOf" srcId="{198AD30D-F212-4BC0-B29E-D9327A3E4FDC}" destId="{89EF0F4C-94DC-4343-9A8C-71F5DC7B67E6}" srcOrd="0" destOrd="0" presId="urn:microsoft.com/office/officeart/2008/layout/LinedList"/>
    <dgm:cxn modelId="{BFFA2985-A2CA-468F-A56D-7DE89E64920E}" type="presOf" srcId="{4386E831-9C40-4B21-A10D-C3433C925535}" destId="{68BD4940-B08C-43A2-9E0F-F784E4DBEE20}" srcOrd="0" destOrd="0" presId="urn:microsoft.com/office/officeart/2008/layout/LinedList"/>
    <dgm:cxn modelId="{2D92BF95-A312-4C94-9F9B-047F5C985D04}" srcId="{198AD30D-F212-4BC0-B29E-D9327A3E4FDC}" destId="{4386E831-9C40-4B21-A10D-C3433C925535}" srcOrd="0" destOrd="0" parTransId="{150EE87F-4442-47D4-B415-D0652E11A862}" sibTransId="{2D2A52C4-A0D9-4875-992B-FBD32F8D16E6}"/>
    <dgm:cxn modelId="{1FB13F78-7B3E-4609-AC30-12B47621962A}" type="presParOf" srcId="{89EF0F4C-94DC-4343-9A8C-71F5DC7B67E6}" destId="{46F97377-3C2B-4BB8-BD26-ACD9080BEADE}" srcOrd="0" destOrd="0" presId="urn:microsoft.com/office/officeart/2008/layout/LinedList"/>
    <dgm:cxn modelId="{00711021-EA93-4BC3-99EC-4940E80F33C0}" type="presParOf" srcId="{89EF0F4C-94DC-4343-9A8C-71F5DC7B67E6}" destId="{788B9F2C-54E0-4588-B7E7-FF3073DAACEA}" srcOrd="1" destOrd="0" presId="urn:microsoft.com/office/officeart/2008/layout/LinedList"/>
    <dgm:cxn modelId="{C0F9A5B7-79C8-4BA2-8E09-A88A84A31D78}" type="presParOf" srcId="{788B9F2C-54E0-4588-B7E7-FF3073DAACEA}" destId="{68BD4940-B08C-43A2-9E0F-F784E4DBEE20}" srcOrd="0" destOrd="0" presId="urn:microsoft.com/office/officeart/2008/layout/LinedList"/>
    <dgm:cxn modelId="{2635F252-FEED-4D04-906C-73260A7F4DF2}" type="presParOf" srcId="{788B9F2C-54E0-4588-B7E7-FF3073DAACEA}" destId="{DA8FF201-13BD-4D71-942A-C15A876B315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AD30D-F212-4BC0-B29E-D9327A3E4FD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lt-LT"/>
        </a:p>
      </dgm:t>
    </dgm:pt>
    <dgm:pt modelId="{4386E831-9C40-4B21-A10D-C3433C925535}">
      <dgm:prSet custT="1"/>
      <dgm:spPr/>
      <dgm:t>
        <a:bodyPr/>
        <a:lstStyle/>
        <a:p>
          <a:pPr algn="just"/>
          <a:r>
            <a:rPr lang="lt-LT" sz="2200" b="0" dirty="0">
              <a:effectLst>
                <a:outerShdw blurRad="38100" dist="38100" dir="2700000" algn="tl">
                  <a:srgbClr val="000000">
                    <a:alpha val="43137"/>
                  </a:srgbClr>
                </a:outerShdw>
              </a:effectLst>
              <a:latin typeface="+mj-lt"/>
            </a:rPr>
            <a:t>Tikslas</a:t>
          </a:r>
          <a:r>
            <a:rPr lang="lt-LT" sz="2200" b="0" dirty="0">
              <a:latin typeface="+mj-lt"/>
            </a:rPr>
            <a:t> - </a:t>
          </a:r>
          <a:r>
            <a:rPr lang="lt-LT" sz="2200" dirty="0">
              <a:latin typeface="+mj-lt"/>
            </a:rPr>
            <a:t>ištirti savivaldžio mokymo(</a:t>
          </a:r>
          <a:r>
            <a:rPr lang="lt-LT" sz="2200" dirty="0" err="1">
              <a:latin typeface="+mj-lt"/>
            </a:rPr>
            <a:t>si</a:t>
          </a:r>
          <a:r>
            <a:rPr lang="lt-LT" sz="2200" dirty="0">
              <a:latin typeface="+mj-lt"/>
            </a:rPr>
            <a:t>) internetinėse skaitmeninėse aplinkose pagrindinius veiksnius, jas apjungiant į modelį, skirtą švietimo politikos formavimui</a:t>
          </a:r>
        </a:p>
      </dgm:t>
    </dgm:pt>
    <dgm:pt modelId="{150EE87F-4442-47D4-B415-D0652E11A862}" type="parTrans" cxnId="{2D92BF95-A312-4C94-9F9B-047F5C985D04}">
      <dgm:prSet/>
      <dgm:spPr/>
      <dgm:t>
        <a:bodyPr/>
        <a:lstStyle/>
        <a:p>
          <a:pPr algn="just"/>
          <a:endParaRPr lang="lt-LT" sz="2200">
            <a:latin typeface="+mj-lt"/>
          </a:endParaRPr>
        </a:p>
      </dgm:t>
    </dgm:pt>
    <dgm:pt modelId="{2D2A52C4-A0D9-4875-992B-FBD32F8D16E6}" type="sibTrans" cxnId="{2D92BF95-A312-4C94-9F9B-047F5C985D04}">
      <dgm:prSet/>
      <dgm:spPr/>
      <dgm:t>
        <a:bodyPr/>
        <a:lstStyle/>
        <a:p>
          <a:pPr algn="just"/>
          <a:endParaRPr lang="lt-LT" sz="2200">
            <a:latin typeface="+mj-lt"/>
          </a:endParaRPr>
        </a:p>
      </dgm:t>
    </dgm:pt>
    <dgm:pt modelId="{89EF0F4C-94DC-4343-9A8C-71F5DC7B67E6}" type="pres">
      <dgm:prSet presAssocID="{198AD30D-F212-4BC0-B29E-D9327A3E4FDC}" presName="vert0" presStyleCnt="0">
        <dgm:presLayoutVars>
          <dgm:dir/>
          <dgm:animOne val="branch"/>
          <dgm:animLvl val="lvl"/>
        </dgm:presLayoutVars>
      </dgm:prSet>
      <dgm:spPr/>
    </dgm:pt>
    <dgm:pt modelId="{46F97377-3C2B-4BB8-BD26-ACD9080BEADE}" type="pres">
      <dgm:prSet presAssocID="{4386E831-9C40-4B21-A10D-C3433C925535}" presName="thickLine" presStyleLbl="alignNode1" presStyleIdx="0" presStyleCnt="1"/>
      <dgm:spPr/>
    </dgm:pt>
    <dgm:pt modelId="{788B9F2C-54E0-4588-B7E7-FF3073DAACEA}" type="pres">
      <dgm:prSet presAssocID="{4386E831-9C40-4B21-A10D-C3433C925535}" presName="horz1" presStyleCnt="0"/>
      <dgm:spPr/>
    </dgm:pt>
    <dgm:pt modelId="{68BD4940-B08C-43A2-9E0F-F784E4DBEE20}" type="pres">
      <dgm:prSet presAssocID="{4386E831-9C40-4B21-A10D-C3433C925535}" presName="tx1" presStyleLbl="revTx" presStyleIdx="0" presStyleCnt="1"/>
      <dgm:spPr/>
    </dgm:pt>
    <dgm:pt modelId="{DA8FF201-13BD-4D71-942A-C15A876B3152}" type="pres">
      <dgm:prSet presAssocID="{4386E831-9C40-4B21-A10D-C3433C925535}" presName="vert1" presStyleCnt="0"/>
      <dgm:spPr/>
    </dgm:pt>
  </dgm:ptLst>
  <dgm:cxnLst>
    <dgm:cxn modelId="{4DCB2B01-7F5A-41DC-8C02-D4C8ED678248}" type="presOf" srcId="{198AD30D-F212-4BC0-B29E-D9327A3E4FDC}" destId="{89EF0F4C-94DC-4343-9A8C-71F5DC7B67E6}" srcOrd="0" destOrd="0" presId="urn:microsoft.com/office/officeart/2008/layout/LinedList"/>
    <dgm:cxn modelId="{BFFA2985-A2CA-468F-A56D-7DE89E64920E}" type="presOf" srcId="{4386E831-9C40-4B21-A10D-C3433C925535}" destId="{68BD4940-B08C-43A2-9E0F-F784E4DBEE20}" srcOrd="0" destOrd="0" presId="urn:microsoft.com/office/officeart/2008/layout/LinedList"/>
    <dgm:cxn modelId="{2D92BF95-A312-4C94-9F9B-047F5C985D04}" srcId="{198AD30D-F212-4BC0-B29E-D9327A3E4FDC}" destId="{4386E831-9C40-4B21-A10D-C3433C925535}" srcOrd="0" destOrd="0" parTransId="{150EE87F-4442-47D4-B415-D0652E11A862}" sibTransId="{2D2A52C4-A0D9-4875-992B-FBD32F8D16E6}"/>
    <dgm:cxn modelId="{1FB13F78-7B3E-4609-AC30-12B47621962A}" type="presParOf" srcId="{89EF0F4C-94DC-4343-9A8C-71F5DC7B67E6}" destId="{46F97377-3C2B-4BB8-BD26-ACD9080BEADE}" srcOrd="0" destOrd="0" presId="urn:microsoft.com/office/officeart/2008/layout/LinedList"/>
    <dgm:cxn modelId="{00711021-EA93-4BC3-99EC-4940E80F33C0}" type="presParOf" srcId="{89EF0F4C-94DC-4343-9A8C-71F5DC7B67E6}" destId="{788B9F2C-54E0-4588-B7E7-FF3073DAACEA}" srcOrd="1" destOrd="0" presId="urn:microsoft.com/office/officeart/2008/layout/LinedList"/>
    <dgm:cxn modelId="{C0F9A5B7-79C8-4BA2-8E09-A88A84A31D78}" type="presParOf" srcId="{788B9F2C-54E0-4588-B7E7-FF3073DAACEA}" destId="{68BD4940-B08C-43A2-9E0F-F784E4DBEE20}" srcOrd="0" destOrd="0" presId="urn:microsoft.com/office/officeart/2008/layout/LinedList"/>
    <dgm:cxn modelId="{2635F252-FEED-4D04-906C-73260A7F4DF2}" type="presParOf" srcId="{788B9F2C-54E0-4588-B7E7-FF3073DAACEA}" destId="{DA8FF201-13BD-4D71-942A-C15A876B31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8AD30D-F212-4BC0-B29E-D9327A3E4FD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lt-LT"/>
        </a:p>
      </dgm:t>
    </dgm:pt>
    <dgm:pt modelId="{4386E831-9C40-4B21-A10D-C3433C925535}">
      <dgm:prSet custT="1"/>
      <dgm:spPr/>
      <dgm:t>
        <a:bodyPr/>
        <a:lstStyle/>
        <a:p>
          <a:pPr algn="just"/>
          <a:r>
            <a:rPr lang="lt-LT" sz="2200" b="0" dirty="0">
              <a:effectLst>
                <a:outerShdw blurRad="38100" dist="38100" dir="2700000" algn="tl">
                  <a:srgbClr val="000000">
                    <a:alpha val="43137"/>
                  </a:srgbClr>
                </a:outerShdw>
              </a:effectLst>
              <a:latin typeface="+mj-lt"/>
            </a:rPr>
            <a:t>Uždaviniai:</a:t>
          </a:r>
        </a:p>
        <a:p>
          <a:pPr algn="just"/>
          <a:r>
            <a:rPr lang="lt-LT" sz="2200" dirty="0">
              <a:latin typeface="+mj-lt"/>
            </a:rPr>
            <a:t>- Ištirti technologijomis grįsto savivaldžio mokymo(</a:t>
          </a:r>
          <a:r>
            <a:rPr lang="lt-LT" sz="2200" dirty="0" err="1">
              <a:latin typeface="+mj-lt"/>
            </a:rPr>
            <a:t>si</a:t>
          </a:r>
          <a:r>
            <a:rPr lang="lt-LT" sz="2200" dirty="0">
              <a:latin typeface="+mj-lt"/>
            </a:rPr>
            <a:t>) (TGSM) paveikumą internetinėse skaitmeninėse aplinkose sukuriant besimokančiajam technologijomis grįsto savivaldžio mokymo(</a:t>
          </a:r>
          <a:r>
            <a:rPr lang="lt-LT" sz="2200" dirty="0" err="1">
              <a:latin typeface="+mj-lt"/>
            </a:rPr>
            <a:t>si</a:t>
          </a:r>
          <a:r>
            <a:rPr lang="lt-LT" sz="2200" dirty="0">
              <a:latin typeface="+mj-lt"/>
            </a:rPr>
            <a:t>) sąlygas.</a:t>
          </a:r>
        </a:p>
        <a:p>
          <a:pPr algn="just"/>
          <a:r>
            <a:rPr lang="lt-LT" sz="2200" dirty="0">
              <a:latin typeface="+mj-lt"/>
            </a:rPr>
            <a:t>- Identifikavus pagrindinius technologijomis grįsto savivaldžio mokymo(</a:t>
          </a:r>
          <a:r>
            <a:rPr lang="lt-LT" sz="2200" dirty="0" err="1">
              <a:latin typeface="+mj-lt"/>
            </a:rPr>
            <a:t>si</a:t>
          </a:r>
          <a:r>
            <a:rPr lang="lt-LT" sz="2200" dirty="0">
              <a:latin typeface="+mj-lt"/>
            </a:rPr>
            <a:t>) elementus (veiksnius), sukurti technologijomis grįsto savivaldžio mokymo(</a:t>
          </a:r>
          <a:r>
            <a:rPr lang="lt-LT" sz="2200" dirty="0" err="1">
              <a:latin typeface="+mj-lt"/>
            </a:rPr>
            <a:t>si</a:t>
          </a:r>
          <a:r>
            <a:rPr lang="lt-LT" sz="2200" dirty="0">
              <a:latin typeface="+mj-lt"/>
            </a:rPr>
            <a:t>) modelį.</a:t>
          </a:r>
        </a:p>
        <a:p>
          <a:pPr algn="just"/>
          <a:r>
            <a:rPr lang="lt-LT" sz="2200" dirty="0">
              <a:latin typeface="+mj-lt"/>
            </a:rPr>
            <a:t>- Pateikti praktines rekomendacijas švietimo politikos formavimui, susijusias su mokymo(</a:t>
          </a:r>
          <a:r>
            <a:rPr lang="lt-LT" sz="2200" dirty="0" err="1">
              <a:latin typeface="+mj-lt"/>
            </a:rPr>
            <a:t>si</a:t>
          </a:r>
          <a:r>
            <a:rPr lang="lt-LT" sz="2200" dirty="0">
              <a:latin typeface="+mj-lt"/>
            </a:rPr>
            <a:t>) veiklų skatinimu technologijomis grįsto savivaldžio mokymo(</a:t>
          </a:r>
          <a:r>
            <a:rPr lang="lt-LT" sz="2200" dirty="0" err="1">
              <a:latin typeface="+mj-lt"/>
            </a:rPr>
            <a:t>si</a:t>
          </a:r>
          <a:r>
            <a:rPr lang="lt-LT" sz="2200" dirty="0">
              <a:latin typeface="+mj-lt"/>
            </a:rPr>
            <a:t>) internetinėse mokymo(</a:t>
          </a:r>
          <a:r>
            <a:rPr lang="lt-LT" sz="2200" dirty="0" err="1">
              <a:latin typeface="+mj-lt"/>
            </a:rPr>
            <a:t>si</a:t>
          </a:r>
          <a:r>
            <a:rPr lang="lt-LT" sz="2200" dirty="0">
              <a:latin typeface="+mj-lt"/>
            </a:rPr>
            <a:t>) aplinkose, taikant TGSM modelį.</a:t>
          </a:r>
        </a:p>
      </dgm:t>
    </dgm:pt>
    <dgm:pt modelId="{150EE87F-4442-47D4-B415-D0652E11A862}" type="parTrans" cxnId="{2D92BF95-A312-4C94-9F9B-047F5C985D04}">
      <dgm:prSet/>
      <dgm:spPr/>
      <dgm:t>
        <a:bodyPr/>
        <a:lstStyle/>
        <a:p>
          <a:pPr algn="just"/>
          <a:endParaRPr lang="lt-LT" sz="2200">
            <a:latin typeface="+mj-lt"/>
          </a:endParaRPr>
        </a:p>
      </dgm:t>
    </dgm:pt>
    <dgm:pt modelId="{2D2A52C4-A0D9-4875-992B-FBD32F8D16E6}" type="sibTrans" cxnId="{2D92BF95-A312-4C94-9F9B-047F5C985D04}">
      <dgm:prSet/>
      <dgm:spPr/>
      <dgm:t>
        <a:bodyPr/>
        <a:lstStyle/>
        <a:p>
          <a:pPr algn="just"/>
          <a:endParaRPr lang="lt-LT" sz="2200">
            <a:latin typeface="+mj-lt"/>
          </a:endParaRPr>
        </a:p>
      </dgm:t>
    </dgm:pt>
    <dgm:pt modelId="{89EF0F4C-94DC-4343-9A8C-71F5DC7B67E6}" type="pres">
      <dgm:prSet presAssocID="{198AD30D-F212-4BC0-B29E-D9327A3E4FDC}" presName="vert0" presStyleCnt="0">
        <dgm:presLayoutVars>
          <dgm:dir/>
          <dgm:animOne val="branch"/>
          <dgm:animLvl val="lvl"/>
        </dgm:presLayoutVars>
      </dgm:prSet>
      <dgm:spPr/>
    </dgm:pt>
    <dgm:pt modelId="{46F97377-3C2B-4BB8-BD26-ACD9080BEADE}" type="pres">
      <dgm:prSet presAssocID="{4386E831-9C40-4B21-A10D-C3433C925535}" presName="thickLine" presStyleLbl="alignNode1" presStyleIdx="0" presStyleCnt="1"/>
      <dgm:spPr/>
    </dgm:pt>
    <dgm:pt modelId="{788B9F2C-54E0-4588-B7E7-FF3073DAACEA}" type="pres">
      <dgm:prSet presAssocID="{4386E831-9C40-4B21-A10D-C3433C925535}" presName="horz1" presStyleCnt="0"/>
      <dgm:spPr/>
    </dgm:pt>
    <dgm:pt modelId="{68BD4940-B08C-43A2-9E0F-F784E4DBEE20}" type="pres">
      <dgm:prSet presAssocID="{4386E831-9C40-4B21-A10D-C3433C925535}" presName="tx1" presStyleLbl="revTx" presStyleIdx="0" presStyleCnt="1"/>
      <dgm:spPr/>
    </dgm:pt>
    <dgm:pt modelId="{DA8FF201-13BD-4D71-942A-C15A876B3152}" type="pres">
      <dgm:prSet presAssocID="{4386E831-9C40-4B21-A10D-C3433C925535}" presName="vert1" presStyleCnt="0"/>
      <dgm:spPr/>
    </dgm:pt>
  </dgm:ptLst>
  <dgm:cxnLst>
    <dgm:cxn modelId="{4DCB2B01-7F5A-41DC-8C02-D4C8ED678248}" type="presOf" srcId="{198AD30D-F212-4BC0-B29E-D9327A3E4FDC}" destId="{89EF0F4C-94DC-4343-9A8C-71F5DC7B67E6}" srcOrd="0" destOrd="0" presId="urn:microsoft.com/office/officeart/2008/layout/LinedList"/>
    <dgm:cxn modelId="{BFFA2985-A2CA-468F-A56D-7DE89E64920E}" type="presOf" srcId="{4386E831-9C40-4B21-A10D-C3433C925535}" destId="{68BD4940-B08C-43A2-9E0F-F784E4DBEE20}" srcOrd="0" destOrd="0" presId="urn:microsoft.com/office/officeart/2008/layout/LinedList"/>
    <dgm:cxn modelId="{2D92BF95-A312-4C94-9F9B-047F5C985D04}" srcId="{198AD30D-F212-4BC0-B29E-D9327A3E4FDC}" destId="{4386E831-9C40-4B21-A10D-C3433C925535}" srcOrd="0" destOrd="0" parTransId="{150EE87F-4442-47D4-B415-D0652E11A862}" sibTransId="{2D2A52C4-A0D9-4875-992B-FBD32F8D16E6}"/>
    <dgm:cxn modelId="{1FB13F78-7B3E-4609-AC30-12B47621962A}" type="presParOf" srcId="{89EF0F4C-94DC-4343-9A8C-71F5DC7B67E6}" destId="{46F97377-3C2B-4BB8-BD26-ACD9080BEADE}" srcOrd="0" destOrd="0" presId="urn:microsoft.com/office/officeart/2008/layout/LinedList"/>
    <dgm:cxn modelId="{00711021-EA93-4BC3-99EC-4940E80F33C0}" type="presParOf" srcId="{89EF0F4C-94DC-4343-9A8C-71F5DC7B67E6}" destId="{788B9F2C-54E0-4588-B7E7-FF3073DAACEA}" srcOrd="1" destOrd="0" presId="urn:microsoft.com/office/officeart/2008/layout/LinedList"/>
    <dgm:cxn modelId="{C0F9A5B7-79C8-4BA2-8E09-A88A84A31D78}" type="presParOf" srcId="{788B9F2C-54E0-4588-B7E7-FF3073DAACEA}" destId="{68BD4940-B08C-43A2-9E0F-F784E4DBEE20}" srcOrd="0" destOrd="0" presId="urn:microsoft.com/office/officeart/2008/layout/LinedList"/>
    <dgm:cxn modelId="{2635F252-FEED-4D04-906C-73260A7F4DF2}" type="presParOf" srcId="{788B9F2C-54E0-4588-B7E7-FF3073DAACEA}" destId="{DA8FF201-13BD-4D71-942A-C15A876B315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53016-ED78-4949-9E76-2E31B1EB504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t-LT"/>
        </a:p>
      </dgm:t>
    </dgm:pt>
    <dgm:pt modelId="{7E7AD980-9EE2-4ECC-94A1-0EDE5A029E7D}">
      <dgm:prSet custT="1"/>
      <dgm:spPr/>
      <dgm:t>
        <a:bodyPr/>
        <a:lstStyle/>
        <a:p>
          <a:pPr algn="just"/>
          <a:r>
            <a:rPr lang="lt-LT" sz="1800" dirty="0">
              <a:latin typeface="+mj-lt"/>
            </a:rPr>
            <a:t>- sukurtos rekomendacijos ir/ar </a:t>
          </a:r>
          <a:r>
            <a:rPr lang="lt-LT" sz="1800" dirty="0" err="1">
              <a:latin typeface="+mj-lt"/>
            </a:rPr>
            <a:t>trumprasčiai</a:t>
          </a:r>
          <a:r>
            <a:rPr lang="lt-LT" sz="1800" dirty="0">
              <a:latin typeface="+mj-lt"/>
            </a:rPr>
            <a:t> bus pristatomi projekto tikslinėms grupėms (švietimo politikams, švietimo įstaigų savininkams (savivaldybėms), mokyklų vadovams, mokytojams, tėvams ir kt.)</a:t>
          </a:r>
        </a:p>
      </dgm:t>
    </dgm:pt>
    <dgm:pt modelId="{5D329471-7589-47F6-8C83-58EEEBCB1A84}" type="parTrans" cxnId="{0C89D906-5BD8-4F72-92F1-346FE15D4814}">
      <dgm:prSet/>
      <dgm:spPr/>
      <dgm:t>
        <a:bodyPr/>
        <a:lstStyle/>
        <a:p>
          <a:pPr algn="just"/>
          <a:endParaRPr lang="lt-LT" sz="1800">
            <a:latin typeface="+mj-lt"/>
          </a:endParaRPr>
        </a:p>
      </dgm:t>
    </dgm:pt>
    <dgm:pt modelId="{318B3283-34B5-4A86-B2C4-867C25C661A7}" type="sibTrans" cxnId="{0C89D906-5BD8-4F72-92F1-346FE15D4814}">
      <dgm:prSet/>
      <dgm:spPr/>
      <dgm:t>
        <a:bodyPr/>
        <a:lstStyle/>
        <a:p>
          <a:pPr algn="just"/>
          <a:endParaRPr lang="lt-LT" sz="1800">
            <a:latin typeface="+mj-lt"/>
          </a:endParaRPr>
        </a:p>
      </dgm:t>
    </dgm:pt>
    <dgm:pt modelId="{1CE2C3B5-A344-43AC-8150-1B1869671383}">
      <dgm:prSet custT="1"/>
      <dgm:spPr/>
      <dgm:t>
        <a:bodyPr/>
        <a:lstStyle/>
        <a:p>
          <a:pPr algn="just"/>
          <a:r>
            <a:rPr lang="lt-LT" sz="1800" dirty="0">
              <a:latin typeface="+mj-lt"/>
            </a:rPr>
            <a:t>- parengta ir akredituota kvalifikacijos tobulinimo programa mokyklų bendruomenėms,</a:t>
          </a:r>
        </a:p>
      </dgm:t>
    </dgm:pt>
    <dgm:pt modelId="{696F9673-EEA2-4AFC-BC66-F5CC2D67B07F}" type="parTrans" cxnId="{B6FE0A5D-3E52-4630-AEFB-47C393BE3D58}">
      <dgm:prSet/>
      <dgm:spPr/>
      <dgm:t>
        <a:bodyPr/>
        <a:lstStyle/>
        <a:p>
          <a:pPr algn="just"/>
          <a:endParaRPr lang="lt-LT" sz="1800">
            <a:latin typeface="+mj-lt"/>
          </a:endParaRPr>
        </a:p>
      </dgm:t>
    </dgm:pt>
    <dgm:pt modelId="{D7DCBF06-E7D3-48C5-ABA9-FA9C2D3799DF}" type="sibTrans" cxnId="{B6FE0A5D-3E52-4630-AEFB-47C393BE3D58}">
      <dgm:prSet/>
      <dgm:spPr/>
      <dgm:t>
        <a:bodyPr/>
        <a:lstStyle/>
        <a:p>
          <a:pPr algn="just"/>
          <a:endParaRPr lang="lt-LT" sz="1800">
            <a:latin typeface="+mj-lt"/>
          </a:endParaRPr>
        </a:p>
      </dgm:t>
    </dgm:pt>
    <dgm:pt modelId="{D9D2AF9C-0A2D-432E-B19B-6A11FD90C5EA}">
      <dgm:prSet custT="1"/>
      <dgm:spPr/>
      <dgm:t>
        <a:bodyPr/>
        <a:lstStyle/>
        <a:p>
          <a:pPr algn="just"/>
          <a:r>
            <a:rPr lang="lt-LT" sz="1800">
              <a:latin typeface="+mj-lt"/>
            </a:rPr>
            <a:t>- parengtos projekto rezultatus pristatančios tinklalaidės</a:t>
          </a:r>
        </a:p>
      </dgm:t>
    </dgm:pt>
    <dgm:pt modelId="{5646FC73-2537-4CD2-A524-86B112F9B809}" type="parTrans" cxnId="{808A3640-2317-4F4A-91D9-0ADB577674D8}">
      <dgm:prSet/>
      <dgm:spPr/>
      <dgm:t>
        <a:bodyPr/>
        <a:lstStyle/>
        <a:p>
          <a:pPr algn="just"/>
          <a:endParaRPr lang="lt-LT" sz="1800">
            <a:latin typeface="+mj-lt"/>
          </a:endParaRPr>
        </a:p>
      </dgm:t>
    </dgm:pt>
    <dgm:pt modelId="{C06C6262-2D16-484D-857A-252449503B79}" type="sibTrans" cxnId="{808A3640-2317-4F4A-91D9-0ADB577674D8}">
      <dgm:prSet/>
      <dgm:spPr/>
      <dgm:t>
        <a:bodyPr/>
        <a:lstStyle/>
        <a:p>
          <a:pPr algn="just"/>
          <a:endParaRPr lang="lt-LT" sz="1800">
            <a:latin typeface="+mj-lt"/>
          </a:endParaRPr>
        </a:p>
      </dgm:t>
    </dgm:pt>
    <dgm:pt modelId="{C5E71B64-A790-4CAA-BDAC-0C4D3D2BF990}" type="pres">
      <dgm:prSet presAssocID="{0BF53016-ED78-4949-9E76-2E31B1EB5044}" presName="vert0" presStyleCnt="0">
        <dgm:presLayoutVars>
          <dgm:dir/>
          <dgm:animOne val="branch"/>
          <dgm:animLvl val="lvl"/>
        </dgm:presLayoutVars>
      </dgm:prSet>
      <dgm:spPr/>
    </dgm:pt>
    <dgm:pt modelId="{9095A2A8-BE3E-4F60-8208-5C73D901820A}" type="pres">
      <dgm:prSet presAssocID="{7E7AD980-9EE2-4ECC-94A1-0EDE5A029E7D}" presName="thickLine" presStyleLbl="alignNode1" presStyleIdx="0" presStyleCnt="3"/>
      <dgm:spPr/>
    </dgm:pt>
    <dgm:pt modelId="{96036CB3-B8B4-4555-870F-720898B438FA}" type="pres">
      <dgm:prSet presAssocID="{7E7AD980-9EE2-4ECC-94A1-0EDE5A029E7D}" presName="horz1" presStyleCnt="0"/>
      <dgm:spPr/>
    </dgm:pt>
    <dgm:pt modelId="{6CDC926C-E9C6-45ED-AD1E-4C0001C8303C}" type="pres">
      <dgm:prSet presAssocID="{7E7AD980-9EE2-4ECC-94A1-0EDE5A029E7D}" presName="tx1" presStyleLbl="revTx" presStyleIdx="0" presStyleCnt="3"/>
      <dgm:spPr/>
    </dgm:pt>
    <dgm:pt modelId="{48E84BDF-19B9-45FE-B97C-805BBC23C05C}" type="pres">
      <dgm:prSet presAssocID="{7E7AD980-9EE2-4ECC-94A1-0EDE5A029E7D}" presName="vert1" presStyleCnt="0"/>
      <dgm:spPr/>
    </dgm:pt>
    <dgm:pt modelId="{4D5320EB-919E-4AE9-8AEE-1B8AC1AFBE32}" type="pres">
      <dgm:prSet presAssocID="{1CE2C3B5-A344-43AC-8150-1B1869671383}" presName="thickLine" presStyleLbl="alignNode1" presStyleIdx="1" presStyleCnt="3"/>
      <dgm:spPr/>
    </dgm:pt>
    <dgm:pt modelId="{996BA9D8-7ADC-4A8B-B0E0-F7206E354295}" type="pres">
      <dgm:prSet presAssocID="{1CE2C3B5-A344-43AC-8150-1B1869671383}" presName="horz1" presStyleCnt="0"/>
      <dgm:spPr/>
    </dgm:pt>
    <dgm:pt modelId="{3CC8E824-0C78-47F0-917D-00C21CC27D8C}" type="pres">
      <dgm:prSet presAssocID="{1CE2C3B5-A344-43AC-8150-1B1869671383}" presName="tx1" presStyleLbl="revTx" presStyleIdx="1" presStyleCnt="3"/>
      <dgm:spPr/>
    </dgm:pt>
    <dgm:pt modelId="{606E6352-0F6D-4689-9A14-A4FAC98DFD25}" type="pres">
      <dgm:prSet presAssocID="{1CE2C3B5-A344-43AC-8150-1B1869671383}" presName="vert1" presStyleCnt="0"/>
      <dgm:spPr/>
    </dgm:pt>
    <dgm:pt modelId="{28D29275-136A-4E8D-933E-DC137A12C5EF}" type="pres">
      <dgm:prSet presAssocID="{D9D2AF9C-0A2D-432E-B19B-6A11FD90C5EA}" presName="thickLine" presStyleLbl="alignNode1" presStyleIdx="2" presStyleCnt="3"/>
      <dgm:spPr/>
    </dgm:pt>
    <dgm:pt modelId="{396EE695-56AB-4635-81E4-AD17F7E02703}" type="pres">
      <dgm:prSet presAssocID="{D9D2AF9C-0A2D-432E-B19B-6A11FD90C5EA}" presName="horz1" presStyleCnt="0"/>
      <dgm:spPr/>
    </dgm:pt>
    <dgm:pt modelId="{3293D98C-52E2-4CF7-8AEC-3221F4D49AC8}" type="pres">
      <dgm:prSet presAssocID="{D9D2AF9C-0A2D-432E-B19B-6A11FD90C5EA}" presName="tx1" presStyleLbl="revTx" presStyleIdx="2" presStyleCnt="3"/>
      <dgm:spPr/>
    </dgm:pt>
    <dgm:pt modelId="{DAF121BD-CF48-43BB-ABEC-65864671F89C}" type="pres">
      <dgm:prSet presAssocID="{D9D2AF9C-0A2D-432E-B19B-6A11FD90C5EA}" presName="vert1" presStyleCnt="0"/>
      <dgm:spPr/>
    </dgm:pt>
  </dgm:ptLst>
  <dgm:cxnLst>
    <dgm:cxn modelId="{0C89D906-5BD8-4F72-92F1-346FE15D4814}" srcId="{0BF53016-ED78-4949-9E76-2E31B1EB5044}" destId="{7E7AD980-9EE2-4ECC-94A1-0EDE5A029E7D}" srcOrd="0" destOrd="0" parTransId="{5D329471-7589-47F6-8C83-58EEEBCB1A84}" sibTransId="{318B3283-34B5-4A86-B2C4-867C25C661A7}"/>
    <dgm:cxn modelId="{BA7B6707-739B-4C5C-92C1-AC4288056BFD}" type="presOf" srcId="{D9D2AF9C-0A2D-432E-B19B-6A11FD90C5EA}" destId="{3293D98C-52E2-4CF7-8AEC-3221F4D49AC8}" srcOrd="0" destOrd="0" presId="urn:microsoft.com/office/officeart/2008/layout/LinedList"/>
    <dgm:cxn modelId="{808A3640-2317-4F4A-91D9-0ADB577674D8}" srcId="{0BF53016-ED78-4949-9E76-2E31B1EB5044}" destId="{D9D2AF9C-0A2D-432E-B19B-6A11FD90C5EA}" srcOrd="2" destOrd="0" parTransId="{5646FC73-2537-4CD2-A524-86B112F9B809}" sibTransId="{C06C6262-2D16-484D-857A-252449503B79}"/>
    <dgm:cxn modelId="{B6FE0A5D-3E52-4630-AEFB-47C393BE3D58}" srcId="{0BF53016-ED78-4949-9E76-2E31B1EB5044}" destId="{1CE2C3B5-A344-43AC-8150-1B1869671383}" srcOrd="1" destOrd="0" parTransId="{696F9673-EEA2-4AFC-BC66-F5CC2D67B07F}" sibTransId="{D7DCBF06-E7D3-48C5-ABA9-FA9C2D3799DF}"/>
    <dgm:cxn modelId="{021F1ACD-9711-4098-B9A7-B3FBD9A7E2BB}" type="presOf" srcId="{0BF53016-ED78-4949-9E76-2E31B1EB5044}" destId="{C5E71B64-A790-4CAA-BDAC-0C4D3D2BF990}" srcOrd="0" destOrd="0" presId="urn:microsoft.com/office/officeart/2008/layout/LinedList"/>
    <dgm:cxn modelId="{0F3AD4CE-E392-4995-AD7A-0DB64E775A45}" type="presOf" srcId="{1CE2C3B5-A344-43AC-8150-1B1869671383}" destId="{3CC8E824-0C78-47F0-917D-00C21CC27D8C}" srcOrd="0" destOrd="0" presId="urn:microsoft.com/office/officeart/2008/layout/LinedList"/>
    <dgm:cxn modelId="{D88580DA-D021-486A-9CDF-28C0805F023B}" type="presOf" srcId="{7E7AD980-9EE2-4ECC-94A1-0EDE5A029E7D}" destId="{6CDC926C-E9C6-45ED-AD1E-4C0001C8303C}" srcOrd="0" destOrd="0" presId="urn:microsoft.com/office/officeart/2008/layout/LinedList"/>
    <dgm:cxn modelId="{8F10167B-A98B-4655-8F8F-B12FD2601DBA}" type="presParOf" srcId="{C5E71B64-A790-4CAA-BDAC-0C4D3D2BF990}" destId="{9095A2A8-BE3E-4F60-8208-5C73D901820A}" srcOrd="0" destOrd="0" presId="urn:microsoft.com/office/officeart/2008/layout/LinedList"/>
    <dgm:cxn modelId="{130694C5-AD86-4374-B4FA-2CE5A9112EC4}" type="presParOf" srcId="{C5E71B64-A790-4CAA-BDAC-0C4D3D2BF990}" destId="{96036CB3-B8B4-4555-870F-720898B438FA}" srcOrd="1" destOrd="0" presId="urn:microsoft.com/office/officeart/2008/layout/LinedList"/>
    <dgm:cxn modelId="{492C23F0-9510-46D0-8872-ADB4249D3D3D}" type="presParOf" srcId="{96036CB3-B8B4-4555-870F-720898B438FA}" destId="{6CDC926C-E9C6-45ED-AD1E-4C0001C8303C}" srcOrd="0" destOrd="0" presId="urn:microsoft.com/office/officeart/2008/layout/LinedList"/>
    <dgm:cxn modelId="{E7CA5EFD-A4EC-4AAA-8681-51A7574240E8}" type="presParOf" srcId="{96036CB3-B8B4-4555-870F-720898B438FA}" destId="{48E84BDF-19B9-45FE-B97C-805BBC23C05C}" srcOrd="1" destOrd="0" presId="urn:microsoft.com/office/officeart/2008/layout/LinedList"/>
    <dgm:cxn modelId="{183074CA-423F-4064-BAEB-0D2EC5FC4D7A}" type="presParOf" srcId="{C5E71B64-A790-4CAA-BDAC-0C4D3D2BF990}" destId="{4D5320EB-919E-4AE9-8AEE-1B8AC1AFBE32}" srcOrd="2" destOrd="0" presId="urn:microsoft.com/office/officeart/2008/layout/LinedList"/>
    <dgm:cxn modelId="{F67A6E4E-8874-4C5A-93CE-38721C1C5AD1}" type="presParOf" srcId="{C5E71B64-A790-4CAA-BDAC-0C4D3D2BF990}" destId="{996BA9D8-7ADC-4A8B-B0E0-F7206E354295}" srcOrd="3" destOrd="0" presId="urn:microsoft.com/office/officeart/2008/layout/LinedList"/>
    <dgm:cxn modelId="{27EF677A-4C6C-4CCF-9ABA-5A489A2F602D}" type="presParOf" srcId="{996BA9D8-7ADC-4A8B-B0E0-F7206E354295}" destId="{3CC8E824-0C78-47F0-917D-00C21CC27D8C}" srcOrd="0" destOrd="0" presId="urn:microsoft.com/office/officeart/2008/layout/LinedList"/>
    <dgm:cxn modelId="{DC28568D-41A3-4437-8773-60B51D9D0FCF}" type="presParOf" srcId="{996BA9D8-7ADC-4A8B-B0E0-F7206E354295}" destId="{606E6352-0F6D-4689-9A14-A4FAC98DFD25}" srcOrd="1" destOrd="0" presId="urn:microsoft.com/office/officeart/2008/layout/LinedList"/>
    <dgm:cxn modelId="{5107FD9F-2E1D-4FED-BDA8-FDAFC443A2E3}" type="presParOf" srcId="{C5E71B64-A790-4CAA-BDAC-0C4D3D2BF990}" destId="{28D29275-136A-4E8D-933E-DC137A12C5EF}" srcOrd="4" destOrd="0" presId="urn:microsoft.com/office/officeart/2008/layout/LinedList"/>
    <dgm:cxn modelId="{5925F3D9-4C5C-47B9-844C-5229A37F399C}" type="presParOf" srcId="{C5E71B64-A790-4CAA-BDAC-0C4D3D2BF990}" destId="{396EE695-56AB-4635-81E4-AD17F7E02703}" srcOrd="5" destOrd="0" presId="urn:microsoft.com/office/officeart/2008/layout/LinedList"/>
    <dgm:cxn modelId="{661B360A-5DF3-4F7F-9A50-488CEBA23B2F}" type="presParOf" srcId="{396EE695-56AB-4635-81E4-AD17F7E02703}" destId="{3293D98C-52E2-4CF7-8AEC-3221F4D49AC8}" srcOrd="0" destOrd="0" presId="urn:microsoft.com/office/officeart/2008/layout/LinedList"/>
    <dgm:cxn modelId="{42E9B67C-7740-456D-A15D-508D6B5570E2}" type="presParOf" srcId="{396EE695-56AB-4635-81E4-AD17F7E02703}" destId="{DAF121BD-CF48-43BB-ABEC-65864671F8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F53016-ED78-4949-9E76-2E31B1EB504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t-LT"/>
        </a:p>
      </dgm:t>
    </dgm:pt>
    <dgm:pt modelId="{7E7AD980-9EE2-4ECC-94A1-0EDE5A029E7D}">
      <dgm:prSet custT="1"/>
      <dgm:spPr/>
      <dgm:t>
        <a:bodyPr/>
        <a:lstStyle/>
        <a:p>
          <a:pPr algn="just"/>
          <a:r>
            <a:rPr lang="lt-LT" sz="1800" dirty="0">
              <a:latin typeface="+mj-lt"/>
            </a:rPr>
            <a:t>- </a:t>
          </a:r>
          <a:r>
            <a:rPr lang="en-US" sz="1800" dirty="0" err="1">
              <a:latin typeface="+mj-lt"/>
            </a:rPr>
            <a:t>Parengtos</a:t>
          </a:r>
          <a:r>
            <a:rPr lang="en-US" sz="1800" dirty="0">
              <a:latin typeface="+mj-lt"/>
            </a:rPr>
            <a:t> </a:t>
          </a:r>
          <a:r>
            <a:rPr lang="lt-LT" sz="1800" dirty="0">
              <a:latin typeface="+mj-lt"/>
            </a:rPr>
            <a:t>praktinės rekomendacijos, susijusios su besimokančiųjų veiklomis, technologijomis grįsto savivaldžio mokymo(si</a:t>
          </a:r>
          <a:r>
            <a:rPr lang="lt-LT" sz="1800">
              <a:latin typeface="+mj-lt"/>
            </a:rPr>
            <a:t>) internetinėse skaitmeninėse </a:t>
          </a:r>
          <a:r>
            <a:rPr lang="lt-LT" sz="1800" dirty="0">
              <a:latin typeface="+mj-lt"/>
            </a:rPr>
            <a:t>aplinkose skatinimui</a:t>
          </a:r>
          <a:r>
            <a:rPr lang="en-US" sz="1800" dirty="0">
              <a:latin typeface="+mj-lt"/>
            </a:rPr>
            <a:t> </a:t>
          </a:r>
          <a:r>
            <a:rPr lang="en-US" sz="1800" dirty="0" err="1">
              <a:latin typeface="+mj-lt"/>
            </a:rPr>
            <a:t>pristatomos</a:t>
          </a:r>
          <a:r>
            <a:rPr lang="en-US" sz="1800" dirty="0">
              <a:latin typeface="+mj-lt"/>
            </a:rPr>
            <a:t> </a:t>
          </a:r>
          <a:r>
            <a:rPr lang="en-US" sz="1800" dirty="0" err="1">
              <a:latin typeface="+mj-lt"/>
            </a:rPr>
            <a:t>suinteresuot</a:t>
          </a:r>
          <a:r>
            <a:rPr lang="lt-LT" sz="1800" dirty="0">
              <a:latin typeface="+mj-lt"/>
            </a:rPr>
            <a:t>ųjų asmenų grupėms.</a:t>
          </a:r>
          <a:r>
            <a:rPr lang="en-US" sz="1800" dirty="0">
              <a:latin typeface="+mj-lt"/>
            </a:rPr>
            <a:t> </a:t>
          </a:r>
          <a:endParaRPr lang="lt-LT" sz="1800" dirty="0">
            <a:solidFill>
              <a:srgbClr val="FF0000"/>
            </a:solidFill>
            <a:latin typeface="+mj-lt"/>
          </a:endParaRPr>
        </a:p>
      </dgm:t>
    </dgm:pt>
    <dgm:pt modelId="{5D329471-7589-47F6-8C83-58EEEBCB1A84}" type="parTrans" cxnId="{0C89D906-5BD8-4F72-92F1-346FE15D4814}">
      <dgm:prSet/>
      <dgm:spPr/>
      <dgm:t>
        <a:bodyPr/>
        <a:lstStyle/>
        <a:p>
          <a:pPr algn="just"/>
          <a:endParaRPr lang="lt-LT" sz="1800">
            <a:latin typeface="+mj-lt"/>
          </a:endParaRPr>
        </a:p>
      </dgm:t>
    </dgm:pt>
    <dgm:pt modelId="{318B3283-34B5-4A86-B2C4-867C25C661A7}" type="sibTrans" cxnId="{0C89D906-5BD8-4F72-92F1-346FE15D4814}">
      <dgm:prSet/>
      <dgm:spPr/>
      <dgm:t>
        <a:bodyPr/>
        <a:lstStyle/>
        <a:p>
          <a:pPr algn="just"/>
          <a:endParaRPr lang="lt-LT" sz="1800">
            <a:latin typeface="+mj-lt"/>
          </a:endParaRPr>
        </a:p>
      </dgm:t>
    </dgm:pt>
    <dgm:pt modelId="{1CE2C3B5-A344-43AC-8150-1B1869671383}">
      <dgm:prSet custT="1"/>
      <dgm:spPr/>
      <dgm:t>
        <a:bodyPr/>
        <a:lstStyle/>
        <a:p>
          <a:pPr algn="just"/>
          <a:r>
            <a:rPr lang="lt-LT" sz="1800" dirty="0">
              <a:latin typeface="+mj-lt"/>
            </a:rPr>
            <a:t>- Parengtas praktinis seminaras pedagogams.</a:t>
          </a:r>
        </a:p>
        <a:p>
          <a:pPr algn="just"/>
          <a:r>
            <a:rPr lang="lt-LT" sz="1800" dirty="0">
              <a:latin typeface="+mj-lt"/>
            </a:rPr>
            <a:t>- Bendradarbiavimas ir siekis dalyvauti valstybės institucijų ir verslo subjektų sudarytose darbo grupėse ir komisijose. </a:t>
          </a:r>
        </a:p>
      </dgm:t>
    </dgm:pt>
    <dgm:pt modelId="{696F9673-EEA2-4AFC-BC66-F5CC2D67B07F}" type="parTrans" cxnId="{B6FE0A5D-3E52-4630-AEFB-47C393BE3D58}">
      <dgm:prSet/>
      <dgm:spPr/>
      <dgm:t>
        <a:bodyPr/>
        <a:lstStyle/>
        <a:p>
          <a:pPr algn="just"/>
          <a:endParaRPr lang="lt-LT" sz="1800">
            <a:latin typeface="+mj-lt"/>
          </a:endParaRPr>
        </a:p>
      </dgm:t>
    </dgm:pt>
    <dgm:pt modelId="{D7DCBF06-E7D3-48C5-ABA9-FA9C2D3799DF}" type="sibTrans" cxnId="{B6FE0A5D-3E52-4630-AEFB-47C393BE3D58}">
      <dgm:prSet/>
      <dgm:spPr/>
      <dgm:t>
        <a:bodyPr/>
        <a:lstStyle/>
        <a:p>
          <a:pPr algn="just"/>
          <a:endParaRPr lang="lt-LT" sz="1800">
            <a:latin typeface="+mj-lt"/>
          </a:endParaRPr>
        </a:p>
      </dgm:t>
    </dgm:pt>
    <dgm:pt modelId="{D9D2AF9C-0A2D-432E-B19B-6A11FD90C5EA}">
      <dgm:prSet custT="1"/>
      <dgm:spPr/>
      <dgm:t>
        <a:bodyPr/>
        <a:lstStyle/>
        <a:p>
          <a:pPr algn="just"/>
          <a:r>
            <a:rPr lang="lt-LT" sz="1800" dirty="0">
              <a:latin typeface="+mj-lt"/>
            </a:rPr>
            <a:t>- Projekto eSavivaldis tarptautinė mokslinė konferencija, skirta pristatyti projektą ir jo rezultatus plačiajai tarptautinei mokslo bendruomenei.</a:t>
          </a:r>
          <a:endParaRPr lang="lt-LT" sz="1800" dirty="0">
            <a:solidFill>
              <a:srgbClr val="FF0000"/>
            </a:solidFill>
            <a:latin typeface="+mj-lt"/>
          </a:endParaRPr>
        </a:p>
      </dgm:t>
    </dgm:pt>
    <dgm:pt modelId="{5646FC73-2537-4CD2-A524-86B112F9B809}" type="parTrans" cxnId="{808A3640-2317-4F4A-91D9-0ADB577674D8}">
      <dgm:prSet/>
      <dgm:spPr/>
      <dgm:t>
        <a:bodyPr/>
        <a:lstStyle/>
        <a:p>
          <a:pPr algn="just"/>
          <a:endParaRPr lang="lt-LT" sz="1800">
            <a:latin typeface="+mj-lt"/>
          </a:endParaRPr>
        </a:p>
      </dgm:t>
    </dgm:pt>
    <dgm:pt modelId="{C06C6262-2D16-484D-857A-252449503B79}" type="sibTrans" cxnId="{808A3640-2317-4F4A-91D9-0ADB577674D8}">
      <dgm:prSet/>
      <dgm:spPr/>
      <dgm:t>
        <a:bodyPr/>
        <a:lstStyle/>
        <a:p>
          <a:pPr algn="just"/>
          <a:endParaRPr lang="lt-LT" sz="1800">
            <a:latin typeface="+mj-lt"/>
          </a:endParaRPr>
        </a:p>
      </dgm:t>
    </dgm:pt>
    <dgm:pt modelId="{C5E71B64-A790-4CAA-BDAC-0C4D3D2BF990}" type="pres">
      <dgm:prSet presAssocID="{0BF53016-ED78-4949-9E76-2E31B1EB5044}" presName="vert0" presStyleCnt="0">
        <dgm:presLayoutVars>
          <dgm:dir/>
          <dgm:animOne val="branch"/>
          <dgm:animLvl val="lvl"/>
        </dgm:presLayoutVars>
      </dgm:prSet>
      <dgm:spPr/>
    </dgm:pt>
    <dgm:pt modelId="{9095A2A8-BE3E-4F60-8208-5C73D901820A}" type="pres">
      <dgm:prSet presAssocID="{7E7AD980-9EE2-4ECC-94A1-0EDE5A029E7D}" presName="thickLine" presStyleLbl="alignNode1" presStyleIdx="0" presStyleCnt="3"/>
      <dgm:spPr/>
    </dgm:pt>
    <dgm:pt modelId="{96036CB3-B8B4-4555-870F-720898B438FA}" type="pres">
      <dgm:prSet presAssocID="{7E7AD980-9EE2-4ECC-94A1-0EDE5A029E7D}" presName="horz1" presStyleCnt="0"/>
      <dgm:spPr/>
    </dgm:pt>
    <dgm:pt modelId="{6CDC926C-E9C6-45ED-AD1E-4C0001C8303C}" type="pres">
      <dgm:prSet presAssocID="{7E7AD980-9EE2-4ECC-94A1-0EDE5A029E7D}" presName="tx1" presStyleLbl="revTx" presStyleIdx="0" presStyleCnt="3"/>
      <dgm:spPr/>
    </dgm:pt>
    <dgm:pt modelId="{48E84BDF-19B9-45FE-B97C-805BBC23C05C}" type="pres">
      <dgm:prSet presAssocID="{7E7AD980-9EE2-4ECC-94A1-0EDE5A029E7D}" presName="vert1" presStyleCnt="0"/>
      <dgm:spPr/>
    </dgm:pt>
    <dgm:pt modelId="{4D5320EB-919E-4AE9-8AEE-1B8AC1AFBE32}" type="pres">
      <dgm:prSet presAssocID="{1CE2C3B5-A344-43AC-8150-1B1869671383}" presName="thickLine" presStyleLbl="alignNode1" presStyleIdx="1" presStyleCnt="3"/>
      <dgm:spPr/>
    </dgm:pt>
    <dgm:pt modelId="{996BA9D8-7ADC-4A8B-B0E0-F7206E354295}" type="pres">
      <dgm:prSet presAssocID="{1CE2C3B5-A344-43AC-8150-1B1869671383}" presName="horz1" presStyleCnt="0"/>
      <dgm:spPr/>
    </dgm:pt>
    <dgm:pt modelId="{3CC8E824-0C78-47F0-917D-00C21CC27D8C}" type="pres">
      <dgm:prSet presAssocID="{1CE2C3B5-A344-43AC-8150-1B1869671383}" presName="tx1" presStyleLbl="revTx" presStyleIdx="1" presStyleCnt="3"/>
      <dgm:spPr/>
    </dgm:pt>
    <dgm:pt modelId="{606E6352-0F6D-4689-9A14-A4FAC98DFD25}" type="pres">
      <dgm:prSet presAssocID="{1CE2C3B5-A344-43AC-8150-1B1869671383}" presName="vert1" presStyleCnt="0"/>
      <dgm:spPr/>
    </dgm:pt>
    <dgm:pt modelId="{28D29275-136A-4E8D-933E-DC137A12C5EF}" type="pres">
      <dgm:prSet presAssocID="{D9D2AF9C-0A2D-432E-B19B-6A11FD90C5EA}" presName="thickLine" presStyleLbl="alignNode1" presStyleIdx="2" presStyleCnt="3"/>
      <dgm:spPr/>
    </dgm:pt>
    <dgm:pt modelId="{396EE695-56AB-4635-81E4-AD17F7E02703}" type="pres">
      <dgm:prSet presAssocID="{D9D2AF9C-0A2D-432E-B19B-6A11FD90C5EA}" presName="horz1" presStyleCnt="0"/>
      <dgm:spPr/>
    </dgm:pt>
    <dgm:pt modelId="{3293D98C-52E2-4CF7-8AEC-3221F4D49AC8}" type="pres">
      <dgm:prSet presAssocID="{D9D2AF9C-0A2D-432E-B19B-6A11FD90C5EA}" presName="tx1" presStyleLbl="revTx" presStyleIdx="2" presStyleCnt="3"/>
      <dgm:spPr/>
    </dgm:pt>
    <dgm:pt modelId="{DAF121BD-CF48-43BB-ABEC-65864671F89C}" type="pres">
      <dgm:prSet presAssocID="{D9D2AF9C-0A2D-432E-B19B-6A11FD90C5EA}" presName="vert1" presStyleCnt="0"/>
      <dgm:spPr/>
    </dgm:pt>
  </dgm:ptLst>
  <dgm:cxnLst>
    <dgm:cxn modelId="{0C89D906-5BD8-4F72-92F1-346FE15D4814}" srcId="{0BF53016-ED78-4949-9E76-2E31B1EB5044}" destId="{7E7AD980-9EE2-4ECC-94A1-0EDE5A029E7D}" srcOrd="0" destOrd="0" parTransId="{5D329471-7589-47F6-8C83-58EEEBCB1A84}" sibTransId="{318B3283-34B5-4A86-B2C4-867C25C661A7}"/>
    <dgm:cxn modelId="{BA7B6707-739B-4C5C-92C1-AC4288056BFD}" type="presOf" srcId="{D9D2AF9C-0A2D-432E-B19B-6A11FD90C5EA}" destId="{3293D98C-52E2-4CF7-8AEC-3221F4D49AC8}" srcOrd="0" destOrd="0" presId="urn:microsoft.com/office/officeart/2008/layout/LinedList"/>
    <dgm:cxn modelId="{808A3640-2317-4F4A-91D9-0ADB577674D8}" srcId="{0BF53016-ED78-4949-9E76-2E31B1EB5044}" destId="{D9D2AF9C-0A2D-432E-B19B-6A11FD90C5EA}" srcOrd="2" destOrd="0" parTransId="{5646FC73-2537-4CD2-A524-86B112F9B809}" sibTransId="{C06C6262-2D16-484D-857A-252449503B79}"/>
    <dgm:cxn modelId="{B6FE0A5D-3E52-4630-AEFB-47C393BE3D58}" srcId="{0BF53016-ED78-4949-9E76-2E31B1EB5044}" destId="{1CE2C3B5-A344-43AC-8150-1B1869671383}" srcOrd="1" destOrd="0" parTransId="{696F9673-EEA2-4AFC-BC66-F5CC2D67B07F}" sibTransId="{D7DCBF06-E7D3-48C5-ABA9-FA9C2D3799DF}"/>
    <dgm:cxn modelId="{021F1ACD-9711-4098-B9A7-B3FBD9A7E2BB}" type="presOf" srcId="{0BF53016-ED78-4949-9E76-2E31B1EB5044}" destId="{C5E71B64-A790-4CAA-BDAC-0C4D3D2BF990}" srcOrd="0" destOrd="0" presId="urn:microsoft.com/office/officeart/2008/layout/LinedList"/>
    <dgm:cxn modelId="{0F3AD4CE-E392-4995-AD7A-0DB64E775A45}" type="presOf" srcId="{1CE2C3B5-A344-43AC-8150-1B1869671383}" destId="{3CC8E824-0C78-47F0-917D-00C21CC27D8C}" srcOrd="0" destOrd="0" presId="urn:microsoft.com/office/officeart/2008/layout/LinedList"/>
    <dgm:cxn modelId="{D88580DA-D021-486A-9CDF-28C0805F023B}" type="presOf" srcId="{7E7AD980-9EE2-4ECC-94A1-0EDE5A029E7D}" destId="{6CDC926C-E9C6-45ED-AD1E-4C0001C8303C}" srcOrd="0" destOrd="0" presId="urn:microsoft.com/office/officeart/2008/layout/LinedList"/>
    <dgm:cxn modelId="{8F10167B-A98B-4655-8F8F-B12FD2601DBA}" type="presParOf" srcId="{C5E71B64-A790-4CAA-BDAC-0C4D3D2BF990}" destId="{9095A2A8-BE3E-4F60-8208-5C73D901820A}" srcOrd="0" destOrd="0" presId="urn:microsoft.com/office/officeart/2008/layout/LinedList"/>
    <dgm:cxn modelId="{130694C5-AD86-4374-B4FA-2CE5A9112EC4}" type="presParOf" srcId="{C5E71B64-A790-4CAA-BDAC-0C4D3D2BF990}" destId="{96036CB3-B8B4-4555-870F-720898B438FA}" srcOrd="1" destOrd="0" presId="urn:microsoft.com/office/officeart/2008/layout/LinedList"/>
    <dgm:cxn modelId="{492C23F0-9510-46D0-8872-ADB4249D3D3D}" type="presParOf" srcId="{96036CB3-B8B4-4555-870F-720898B438FA}" destId="{6CDC926C-E9C6-45ED-AD1E-4C0001C8303C}" srcOrd="0" destOrd="0" presId="urn:microsoft.com/office/officeart/2008/layout/LinedList"/>
    <dgm:cxn modelId="{E7CA5EFD-A4EC-4AAA-8681-51A7574240E8}" type="presParOf" srcId="{96036CB3-B8B4-4555-870F-720898B438FA}" destId="{48E84BDF-19B9-45FE-B97C-805BBC23C05C}" srcOrd="1" destOrd="0" presId="urn:microsoft.com/office/officeart/2008/layout/LinedList"/>
    <dgm:cxn modelId="{183074CA-423F-4064-BAEB-0D2EC5FC4D7A}" type="presParOf" srcId="{C5E71B64-A790-4CAA-BDAC-0C4D3D2BF990}" destId="{4D5320EB-919E-4AE9-8AEE-1B8AC1AFBE32}" srcOrd="2" destOrd="0" presId="urn:microsoft.com/office/officeart/2008/layout/LinedList"/>
    <dgm:cxn modelId="{F67A6E4E-8874-4C5A-93CE-38721C1C5AD1}" type="presParOf" srcId="{C5E71B64-A790-4CAA-BDAC-0C4D3D2BF990}" destId="{996BA9D8-7ADC-4A8B-B0E0-F7206E354295}" srcOrd="3" destOrd="0" presId="urn:microsoft.com/office/officeart/2008/layout/LinedList"/>
    <dgm:cxn modelId="{27EF677A-4C6C-4CCF-9ABA-5A489A2F602D}" type="presParOf" srcId="{996BA9D8-7ADC-4A8B-B0E0-F7206E354295}" destId="{3CC8E824-0C78-47F0-917D-00C21CC27D8C}" srcOrd="0" destOrd="0" presId="urn:microsoft.com/office/officeart/2008/layout/LinedList"/>
    <dgm:cxn modelId="{DC28568D-41A3-4437-8773-60B51D9D0FCF}" type="presParOf" srcId="{996BA9D8-7ADC-4A8B-B0E0-F7206E354295}" destId="{606E6352-0F6D-4689-9A14-A4FAC98DFD25}" srcOrd="1" destOrd="0" presId="urn:microsoft.com/office/officeart/2008/layout/LinedList"/>
    <dgm:cxn modelId="{5107FD9F-2E1D-4FED-BDA8-FDAFC443A2E3}" type="presParOf" srcId="{C5E71B64-A790-4CAA-BDAC-0C4D3D2BF990}" destId="{28D29275-136A-4E8D-933E-DC137A12C5EF}" srcOrd="4" destOrd="0" presId="urn:microsoft.com/office/officeart/2008/layout/LinedList"/>
    <dgm:cxn modelId="{5925F3D9-4C5C-47B9-844C-5229A37F399C}" type="presParOf" srcId="{C5E71B64-A790-4CAA-BDAC-0C4D3D2BF990}" destId="{396EE695-56AB-4635-81E4-AD17F7E02703}" srcOrd="5" destOrd="0" presId="urn:microsoft.com/office/officeart/2008/layout/LinedList"/>
    <dgm:cxn modelId="{661B360A-5DF3-4F7F-9A50-488CEBA23B2F}" type="presParOf" srcId="{396EE695-56AB-4635-81E4-AD17F7E02703}" destId="{3293D98C-52E2-4CF7-8AEC-3221F4D49AC8}" srcOrd="0" destOrd="0" presId="urn:microsoft.com/office/officeart/2008/layout/LinedList"/>
    <dgm:cxn modelId="{42E9B67C-7740-456D-A15D-508D6B5570E2}" type="presParOf" srcId="{396EE695-56AB-4635-81E4-AD17F7E02703}" destId="{DAF121BD-CF48-43BB-ABEC-65864671F89C}"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F53016-ED78-4949-9E76-2E31B1EB504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t-LT"/>
        </a:p>
      </dgm:t>
    </dgm:pt>
    <dgm:pt modelId="{7E7AD980-9EE2-4ECC-94A1-0EDE5A029E7D}">
      <dgm:prSet custT="1"/>
      <dgm:spPr/>
      <dgm:t>
        <a:bodyPr/>
        <a:lstStyle/>
        <a:p>
          <a:pPr algn="just"/>
          <a:r>
            <a:rPr lang="lt-LT" sz="2200" dirty="0">
              <a:latin typeface="+mj-lt"/>
            </a:rPr>
            <a:t>- moksliniais tyrimais grįstų praktikų stebėsena;</a:t>
          </a:r>
        </a:p>
      </dgm:t>
    </dgm:pt>
    <dgm:pt modelId="{5D329471-7589-47F6-8C83-58EEEBCB1A84}" type="parTrans" cxnId="{0C89D906-5BD8-4F72-92F1-346FE15D4814}">
      <dgm:prSet/>
      <dgm:spPr/>
      <dgm:t>
        <a:bodyPr/>
        <a:lstStyle/>
        <a:p>
          <a:pPr algn="just"/>
          <a:endParaRPr lang="lt-LT" sz="2200">
            <a:latin typeface="+mj-lt"/>
          </a:endParaRPr>
        </a:p>
      </dgm:t>
    </dgm:pt>
    <dgm:pt modelId="{318B3283-34B5-4A86-B2C4-867C25C661A7}" type="sibTrans" cxnId="{0C89D906-5BD8-4F72-92F1-346FE15D4814}">
      <dgm:prSet/>
      <dgm:spPr/>
      <dgm:t>
        <a:bodyPr/>
        <a:lstStyle/>
        <a:p>
          <a:pPr algn="just"/>
          <a:endParaRPr lang="lt-LT" sz="2200">
            <a:latin typeface="+mj-lt"/>
          </a:endParaRPr>
        </a:p>
      </dgm:t>
    </dgm:pt>
    <dgm:pt modelId="{1CE2C3B5-A344-43AC-8150-1B1869671383}">
      <dgm:prSet custT="1"/>
      <dgm:spPr/>
      <dgm:t>
        <a:bodyPr/>
        <a:lstStyle/>
        <a:p>
          <a:pPr algn="just"/>
          <a:r>
            <a:rPr lang="lt-LT" sz="2200" dirty="0">
              <a:latin typeface="+mj-lt"/>
            </a:rPr>
            <a:t>- konsultacijos švietimo įstaigoms;</a:t>
          </a:r>
        </a:p>
      </dgm:t>
    </dgm:pt>
    <dgm:pt modelId="{696F9673-EEA2-4AFC-BC66-F5CC2D67B07F}" type="parTrans" cxnId="{B6FE0A5D-3E52-4630-AEFB-47C393BE3D58}">
      <dgm:prSet/>
      <dgm:spPr/>
      <dgm:t>
        <a:bodyPr/>
        <a:lstStyle/>
        <a:p>
          <a:pPr algn="just"/>
          <a:endParaRPr lang="lt-LT" sz="2200">
            <a:latin typeface="+mj-lt"/>
          </a:endParaRPr>
        </a:p>
      </dgm:t>
    </dgm:pt>
    <dgm:pt modelId="{D7DCBF06-E7D3-48C5-ABA9-FA9C2D3799DF}" type="sibTrans" cxnId="{B6FE0A5D-3E52-4630-AEFB-47C393BE3D58}">
      <dgm:prSet/>
      <dgm:spPr/>
      <dgm:t>
        <a:bodyPr/>
        <a:lstStyle/>
        <a:p>
          <a:pPr algn="just"/>
          <a:endParaRPr lang="lt-LT" sz="2200">
            <a:latin typeface="+mj-lt"/>
          </a:endParaRPr>
        </a:p>
      </dgm:t>
    </dgm:pt>
    <dgm:pt modelId="{D9D2AF9C-0A2D-432E-B19B-6A11FD90C5EA}">
      <dgm:prSet custT="1"/>
      <dgm:spPr/>
      <dgm:t>
        <a:bodyPr/>
        <a:lstStyle/>
        <a:p>
          <a:pPr algn="just"/>
          <a:r>
            <a:rPr lang="lt-LT" sz="2200" dirty="0">
              <a:latin typeface="+mj-lt"/>
            </a:rPr>
            <a:t>- metodinės rekomendacijos ir siūlymai/kvalifikacijos tobulinimas švietimo praktikams ir švietimo politikams;</a:t>
          </a:r>
        </a:p>
      </dgm:t>
    </dgm:pt>
    <dgm:pt modelId="{5646FC73-2537-4CD2-A524-86B112F9B809}" type="parTrans" cxnId="{808A3640-2317-4F4A-91D9-0ADB577674D8}">
      <dgm:prSet/>
      <dgm:spPr/>
      <dgm:t>
        <a:bodyPr/>
        <a:lstStyle/>
        <a:p>
          <a:pPr algn="just"/>
          <a:endParaRPr lang="lt-LT" sz="2200">
            <a:latin typeface="+mj-lt"/>
          </a:endParaRPr>
        </a:p>
      </dgm:t>
    </dgm:pt>
    <dgm:pt modelId="{C06C6262-2D16-484D-857A-252449503B79}" type="sibTrans" cxnId="{808A3640-2317-4F4A-91D9-0ADB577674D8}">
      <dgm:prSet/>
      <dgm:spPr/>
      <dgm:t>
        <a:bodyPr/>
        <a:lstStyle/>
        <a:p>
          <a:pPr algn="just"/>
          <a:endParaRPr lang="lt-LT" sz="2200">
            <a:latin typeface="+mj-lt"/>
          </a:endParaRPr>
        </a:p>
      </dgm:t>
    </dgm:pt>
    <dgm:pt modelId="{4BA2DE95-978A-482C-AA13-BE3F210C413A}">
      <dgm:prSet custT="1"/>
      <dgm:spPr/>
      <dgm:t>
        <a:bodyPr/>
        <a:lstStyle/>
        <a:p>
          <a:r>
            <a:rPr lang="lt-LT" sz="2200" dirty="0">
              <a:latin typeface="+mj-lt"/>
            </a:rPr>
            <a:t>- plėtojami moksliniai tyrimai su užsienio šalių mokslininkais;</a:t>
          </a:r>
        </a:p>
      </dgm:t>
    </dgm:pt>
    <dgm:pt modelId="{D1EE9BFF-9E7B-417C-9AFF-AFA2CA347BA1}" type="parTrans" cxnId="{44387E3D-BA33-47FE-9887-4414987F9A1B}">
      <dgm:prSet/>
      <dgm:spPr/>
      <dgm:t>
        <a:bodyPr/>
        <a:lstStyle/>
        <a:p>
          <a:endParaRPr lang="lt-LT" sz="2200">
            <a:latin typeface="+mj-lt"/>
          </a:endParaRPr>
        </a:p>
      </dgm:t>
    </dgm:pt>
    <dgm:pt modelId="{46863915-D61F-4225-8F83-EBCE9D195FA8}" type="sibTrans" cxnId="{44387E3D-BA33-47FE-9887-4414987F9A1B}">
      <dgm:prSet/>
      <dgm:spPr/>
      <dgm:t>
        <a:bodyPr/>
        <a:lstStyle/>
        <a:p>
          <a:endParaRPr lang="lt-LT" sz="2200">
            <a:latin typeface="+mj-lt"/>
          </a:endParaRPr>
        </a:p>
      </dgm:t>
    </dgm:pt>
    <dgm:pt modelId="{7B6C0C00-FE97-45C4-AD01-0DAE62FE4A2B}">
      <dgm:prSet custT="1"/>
      <dgm:spPr/>
      <dgm:t>
        <a:bodyPr/>
        <a:lstStyle/>
        <a:p>
          <a:r>
            <a:rPr lang="lt-LT" sz="2200" dirty="0">
              <a:latin typeface="+mj-lt"/>
            </a:rPr>
            <a:t>- nauji tyrimų projektai ERUA tinkle.</a:t>
          </a:r>
        </a:p>
      </dgm:t>
    </dgm:pt>
    <dgm:pt modelId="{2AFE8A38-EC08-4BB0-A208-B26450911FDD}" type="parTrans" cxnId="{DBE08169-C9AE-43A2-88F5-DECD487B3634}">
      <dgm:prSet/>
      <dgm:spPr/>
      <dgm:t>
        <a:bodyPr/>
        <a:lstStyle/>
        <a:p>
          <a:endParaRPr lang="lt-LT" sz="2200">
            <a:latin typeface="+mj-lt"/>
          </a:endParaRPr>
        </a:p>
      </dgm:t>
    </dgm:pt>
    <dgm:pt modelId="{63FD8F7E-D091-4D7D-B80B-717E67090E72}" type="sibTrans" cxnId="{DBE08169-C9AE-43A2-88F5-DECD487B3634}">
      <dgm:prSet/>
      <dgm:spPr/>
      <dgm:t>
        <a:bodyPr/>
        <a:lstStyle/>
        <a:p>
          <a:endParaRPr lang="lt-LT" sz="2200">
            <a:latin typeface="+mj-lt"/>
          </a:endParaRPr>
        </a:p>
      </dgm:t>
    </dgm:pt>
    <dgm:pt modelId="{C5E71B64-A790-4CAA-BDAC-0C4D3D2BF990}" type="pres">
      <dgm:prSet presAssocID="{0BF53016-ED78-4949-9E76-2E31B1EB5044}" presName="vert0" presStyleCnt="0">
        <dgm:presLayoutVars>
          <dgm:dir/>
          <dgm:animOne val="branch"/>
          <dgm:animLvl val="lvl"/>
        </dgm:presLayoutVars>
      </dgm:prSet>
      <dgm:spPr/>
    </dgm:pt>
    <dgm:pt modelId="{9095A2A8-BE3E-4F60-8208-5C73D901820A}" type="pres">
      <dgm:prSet presAssocID="{7E7AD980-9EE2-4ECC-94A1-0EDE5A029E7D}" presName="thickLine" presStyleLbl="alignNode1" presStyleIdx="0" presStyleCnt="5"/>
      <dgm:spPr/>
    </dgm:pt>
    <dgm:pt modelId="{96036CB3-B8B4-4555-870F-720898B438FA}" type="pres">
      <dgm:prSet presAssocID="{7E7AD980-9EE2-4ECC-94A1-0EDE5A029E7D}" presName="horz1" presStyleCnt="0"/>
      <dgm:spPr/>
    </dgm:pt>
    <dgm:pt modelId="{6CDC926C-E9C6-45ED-AD1E-4C0001C8303C}" type="pres">
      <dgm:prSet presAssocID="{7E7AD980-9EE2-4ECC-94A1-0EDE5A029E7D}" presName="tx1" presStyleLbl="revTx" presStyleIdx="0" presStyleCnt="5"/>
      <dgm:spPr/>
    </dgm:pt>
    <dgm:pt modelId="{48E84BDF-19B9-45FE-B97C-805BBC23C05C}" type="pres">
      <dgm:prSet presAssocID="{7E7AD980-9EE2-4ECC-94A1-0EDE5A029E7D}" presName="vert1" presStyleCnt="0"/>
      <dgm:spPr/>
    </dgm:pt>
    <dgm:pt modelId="{4D5320EB-919E-4AE9-8AEE-1B8AC1AFBE32}" type="pres">
      <dgm:prSet presAssocID="{1CE2C3B5-A344-43AC-8150-1B1869671383}" presName="thickLine" presStyleLbl="alignNode1" presStyleIdx="1" presStyleCnt="5"/>
      <dgm:spPr/>
    </dgm:pt>
    <dgm:pt modelId="{996BA9D8-7ADC-4A8B-B0E0-F7206E354295}" type="pres">
      <dgm:prSet presAssocID="{1CE2C3B5-A344-43AC-8150-1B1869671383}" presName="horz1" presStyleCnt="0"/>
      <dgm:spPr/>
    </dgm:pt>
    <dgm:pt modelId="{3CC8E824-0C78-47F0-917D-00C21CC27D8C}" type="pres">
      <dgm:prSet presAssocID="{1CE2C3B5-A344-43AC-8150-1B1869671383}" presName="tx1" presStyleLbl="revTx" presStyleIdx="1" presStyleCnt="5"/>
      <dgm:spPr/>
    </dgm:pt>
    <dgm:pt modelId="{606E6352-0F6D-4689-9A14-A4FAC98DFD25}" type="pres">
      <dgm:prSet presAssocID="{1CE2C3B5-A344-43AC-8150-1B1869671383}" presName="vert1" presStyleCnt="0"/>
      <dgm:spPr/>
    </dgm:pt>
    <dgm:pt modelId="{28D29275-136A-4E8D-933E-DC137A12C5EF}" type="pres">
      <dgm:prSet presAssocID="{D9D2AF9C-0A2D-432E-B19B-6A11FD90C5EA}" presName="thickLine" presStyleLbl="alignNode1" presStyleIdx="2" presStyleCnt="5"/>
      <dgm:spPr/>
    </dgm:pt>
    <dgm:pt modelId="{396EE695-56AB-4635-81E4-AD17F7E02703}" type="pres">
      <dgm:prSet presAssocID="{D9D2AF9C-0A2D-432E-B19B-6A11FD90C5EA}" presName="horz1" presStyleCnt="0"/>
      <dgm:spPr/>
    </dgm:pt>
    <dgm:pt modelId="{3293D98C-52E2-4CF7-8AEC-3221F4D49AC8}" type="pres">
      <dgm:prSet presAssocID="{D9D2AF9C-0A2D-432E-B19B-6A11FD90C5EA}" presName="tx1" presStyleLbl="revTx" presStyleIdx="2" presStyleCnt="5"/>
      <dgm:spPr/>
    </dgm:pt>
    <dgm:pt modelId="{DAF121BD-CF48-43BB-ABEC-65864671F89C}" type="pres">
      <dgm:prSet presAssocID="{D9D2AF9C-0A2D-432E-B19B-6A11FD90C5EA}" presName="vert1" presStyleCnt="0"/>
      <dgm:spPr/>
    </dgm:pt>
    <dgm:pt modelId="{EBBD8C27-7DC2-423C-9202-D1EE28A5A727}" type="pres">
      <dgm:prSet presAssocID="{4BA2DE95-978A-482C-AA13-BE3F210C413A}" presName="thickLine" presStyleLbl="alignNode1" presStyleIdx="3" presStyleCnt="5"/>
      <dgm:spPr/>
    </dgm:pt>
    <dgm:pt modelId="{B5BACBFE-E3A1-472B-B288-8C08B9EC7C11}" type="pres">
      <dgm:prSet presAssocID="{4BA2DE95-978A-482C-AA13-BE3F210C413A}" presName="horz1" presStyleCnt="0"/>
      <dgm:spPr/>
    </dgm:pt>
    <dgm:pt modelId="{4261A653-4E09-4795-9D01-C7BC26F9AF19}" type="pres">
      <dgm:prSet presAssocID="{4BA2DE95-978A-482C-AA13-BE3F210C413A}" presName="tx1" presStyleLbl="revTx" presStyleIdx="3" presStyleCnt="5"/>
      <dgm:spPr/>
    </dgm:pt>
    <dgm:pt modelId="{C135FAD8-176E-4D41-BECE-A8030EC3FE3E}" type="pres">
      <dgm:prSet presAssocID="{4BA2DE95-978A-482C-AA13-BE3F210C413A}" presName="vert1" presStyleCnt="0"/>
      <dgm:spPr/>
    </dgm:pt>
    <dgm:pt modelId="{6AF657C0-626F-42A3-A4D8-1D315B42F1E4}" type="pres">
      <dgm:prSet presAssocID="{7B6C0C00-FE97-45C4-AD01-0DAE62FE4A2B}" presName="thickLine" presStyleLbl="alignNode1" presStyleIdx="4" presStyleCnt="5"/>
      <dgm:spPr/>
    </dgm:pt>
    <dgm:pt modelId="{DD7EC511-729B-47AE-A075-04A1BC4C0B4C}" type="pres">
      <dgm:prSet presAssocID="{7B6C0C00-FE97-45C4-AD01-0DAE62FE4A2B}" presName="horz1" presStyleCnt="0"/>
      <dgm:spPr/>
    </dgm:pt>
    <dgm:pt modelId="{837CDCDF-4608-4BDE-8F2B-07D04E78C7F3}" type="pres">
      <dgm:prSet presAssocID="{7B6C0C00-FE97-45C4-AD01-0DAE62FE4A2B}" presName="tx1" presStyleLbl="revTx" presStyleIdx="4" presStyleCnt="5"/>
      <dgm:spPr/>
    </dgm:pt>
    <dgm:pt modelId="{7927B330-16C9-4DBB-BA1F-89E7FBD4A1E6}" type="pres">
      <dgm:prSet presAssocID="{7B6C0C00-FE97-45C4-AD01-0DAE62FE4A2B}" presName="vert1" presStyleCnt="0"/>
      <dgm:spPr/>
    </dgm:pt>
  </dgm:ptLst>
  <dgm:cxnLst>
    <dgm:cxn modelId="{0C89D906-5BD8-4F72-92F1-346FE15D4814}" srcId="{0BF53016-ED78-4949-9E76-2E31B1EB5044}" destId="{7E7AD980-9EE2-4ECC-94A1-0EDE5A029E7D}" srcOrd="0" destOrd="0" parTransId="{5D329471-7589-47F6-8C83-58EEEBCB1A84}" sibTransId="{318B3283-34B5-4A86-B2C4-867C25C661A7}"/>
    <dgm:cxn modelId="{BA7B6707-739B-4C5C-92C1-AC4288056BFD}" type="presOf" srcId="{D9D2AF9C-0A2D-432E-B19B-6A11FD90C5EA}" destId="{3293D98C-52E2-4CF7-8AEC-3221F4D49AC8}" srcOrd="0" destOrd="0" presId="urn:microsoft.com/office/officeart/2008/layout/LinedList"/>
    <dgm:cxn modelId="{EC6E010E-01F1-457A-B397-4A5410D5EEA9}" type="presOf" srcId="{7B6C0C00-FE97-45C4-AD01-0DAE62FE4A2B}" destId="{837CDCDF-4608-4BDE-8F2B-07D04E78C7F3}" srcOrd="0" destOrd="0" presId="urn:microsoft.com/office/officeart/2008/layout/LinedList"/>
    <dgm:cxn modelId="{44387E3D-BA33-47FE-9887-4414987F9A1B}" srcId="{0BF53016-ED78-4949-9E76-2E31B1EB5044}" destId="{4BA2DE95-978A-482C-AA13-BE3F210C413A}" srcOrd="3" destOrd="0" parTransId="{D1EE9BFF-9E7B-417C-9AFF-AFA2CA347BA1}" sibTransId="{46863915-D61F-4225-8F83-EBCE9D195FA8}"/>
    <dgm:cxn modelId="{808A3640-2317-4F4A-91D9-0ADB577674D8}" srcId="{0BF53016-ED78-4949-9E76-2E31B1EB5044}" destId="{D9D2AF9C-0A2D-432E-B19B-6A11FD90C5EA}" srcOrd="2" destOrd="0" parTransId="{5646FC73-2537-4CD2-A524-86B112F9B809}" sibTransId="{C06C6262-2D16-484D-857A-252449503B79}"/>
    <dgm:cxn modelId="{B6FE0A5D-3E52-4630-AEFB-47C393BE3D58}" srcId="{0BF53016-ED78-4949-9E76-2E31B1EB5044}" destId="{1CE2C3B5-A344-43AC-8150-1B1869671383}" srcOrd="1" destOrd="0" parTransId="{696F9673-EEA2-4AFC-BC66-F5CC2D67B07F}" sibTransId="{D7DCBF06-E7D3-48C5-ABA9-FA9C2D3799DF}"/>
    <dgm:cxn modelId="{DBE08169-C9AE-43A2-88F5-DECD487B3634}" srcId="{0BF53016-ED78-4949-9E76-2E31B1EB5044}" destId="{7B6C0C00-FE97-45C4-AD01-0DAE62FE4A2B}" srcOrd="4" destOrd="0" parTransId="{2AFE8A38-EC08-4BB0-A208-B26450911FDD}" sibTransId="{63FD8F7E-D091-4D7D-B80B-717E67090E72}"/>
    <dgm:cxn modelId="{021F1ACD-9711-4098-B9A7-B3FBD9A7E2BB}" type="presOf" srcId="{0BF53016-ED78-4949-9E76-2E31B1EB5044}" destId="{C5E71B64-A790-4CAA-BDAC-0C4D3D2BF990}" srcOrd="0" destOrd="0" presId="urn:microsoft.com/office/officeart/2008/layout/LinedList"/>
    <dgm:cxn modelId="{0F3AD4CE-E392-4995-AD7A-0DB64E775A45}" type="presOf" srcId="{1CE2C3B5-A344-43AC-8150-1B1869671383}" destId="{3CC8E824-0C78-47F0-917D-00C21CC27D8C}" srcOrd="0" destOrd="0" presId="urn:microsoft.com/office/officeart/2008/layout/LinedList"/>
    <dgm:cxn modelId="{D88580DA-D021-486A-9CDF-28C0805F023B}" type="presOf" srcId="{7E7AD980-9EE2-4ECC-94A1-0EDE5A029E7D}" destId="{6CDC926C-E9C6-45ED-AD1E-4C0001C8303C}" srcOrd="0" destOrd="0" presId="urn:microsoft.com/office/officeart/2008/layout/LinedList"/>
    <dgm:cxn modelId="{7253A1FE-65C0-49E8-B0EC-2E0C9115AAA5}" type="presOf" srcId="{4BA2DE95-978A-482C-AA13-BE3F210C413A}" destId="{4261A653-4E09-4795-9D01-C7BC26F9AF19}" srcOrd="0" destOrd="0" presId="urn:microsoft.com/office/officeart/2008/layout/LinedList"/>
    <dgm:cxn modelId="{8F10167B-A98B-4655-8F8F-B12FD2601DBA}" type="presParOf" srcId="{C5E71B64-A790-4CAA-BDAC-0C4D3D2BF990}" destId="{9095A2A8-BE3E-4F60-8208-5C73D901820A}" srcOrd="0" destOrd="0" presId="urn:microsoft.com/office/officeart/2008/layout/LinedList"/>
    <dgm:cxn modelId="{130694C5-AD86-4374-B4FA-2CE5A9112EC4}" type="presParOf" srcId="{C5E71B64-A790-4CAA-BDAC-0C4D3D2BF990}" destId="{96036CB3-B8B4-4555-870F-720898B438FA}" srcOrd="1" destOrd="0" presId="urn:microsoft.com/office/officeart/2008/layout/LinedList"/>
    <dgm:cxn modelId="{492C23F0-9510-46D0-8872-ADB4249D3D3D}" type="presParOf" srcId="{96036CB3-B8B4-4555-870F-720898B438FA}" destId="{6CDC926C-E9C6-45ED-AD1E-4C0001C8303C}" srcOrd="0" destOrd="0" presId="urn:microsoft.com/office/officeart/2008/layout/LinedList"/>
    <dgm:cxn modelId="{E7CA5EFD-A4EC-4AAA-8681-51A7574240E8}" type="presParOf" srcId="{96036CB3-B8B4-4555-870F-720898B438FA}" destId="{48E84BDF-19B9-45FE-B97C-805BBC23C05C}" srcOrd="1" destOrd="0" presId="urn:microsoft.com/office/officeart/2008/layout/LinedList"/>
    <dgm:cxn modelId="{183074CA-423F-4064-BAEB-0D2EC5FC4D7A}" type="presParOf" srcId="{C5E71B64-A790-4CAA-BDAC-0C4D3D2BF990}" destId="{4D5320EB-919E-4AE9-8AEE-1B8AC1AFBE32}" srcOrd="2" destOrd="0" presId="urn:microsoft.com/office/officeart/2008/layout/LinedList"/>
    <dgm:cxn modelId="{F67A6E4E-8874-4C5A-93CE-38721C1C5AD1}" type="presParOf" srcId="{C5E71B64-A790-4CAA-BDAC-0C4D3D2BF990}" destId="{996BA9D8-7ADC-4A8B-B0E0-F7206E354295}" srcOrd="3" destOrd="0" presId="urn:microsoft.com/office/officeart/2008/layout/LinedList"/>
    <dgm:cxn modelId="{27EF677A-4C6C-4CCF-9ABA-5A489A2F602D}" type="presParOf" srcId="{996BA9D8-7ADC-4A8B-B0E0-F7206E354295}" destId="{3CC8E824-0C78-47F0-917D-00C21CC27D8C}" srcOrd="0" destOrd="0" presId="urn:microsoft.com/office/officeart/2008/layout/LinedList"/>
    <dgm:cxn modelId="{DC28568D-41A3-4437-8773-60B51D9D0FCF}" type="presParOf" srcId="{996BA9D8-7ADC-4A8B-B0E0-F7206E354295}" destId="{606E6352-0F6D-4689-9A14-A4FAC98DFD25}" srcOrd="1" destOrd="0" presId="urn:microsoft.com/office/officeart/2008/layout/LinedList"/>
    <dgm:cxn modelId="{5107FD9F-2E1D-4FED-BDA8-FDAFC443A2E3}" type="presParOf" srcId="{C5E71B64-A790-4CAA-BDAC-0C4D3D2BF990}" destId="{28D29275-136A-4E8D-933E-DC137A12C5EF}" srcOrd="4" destOrd="0" presId="urn:microsoft.com/office/officeart/2008/layout/LinedList"/>
    <dgm:cxn modelId="{5925F3D9-4C5C-47B9-844C-5229A37F399C}" type="presParOf" srcId="{C5E71B64-A790-4CAA-BDAC-0C4D3D2BF990}" destId="{396EE695-56AB-4635-81E4-AD17F7E02703}" srcOrd="5" destOrd="0" presId="urn:microsoft.com/office/officeart/2008/layout/LinedList"/>
    <dgm:cxn modelId="{661B360A-5DF3-4F7F-9A50-488CEBA23B2F}" type="presParOf" srcId="{396EE695-56AB-4635-81E4-AD17F7E02703}" destId="{3293D98C-52E2-4CF7-8AEC-3221F4D49AC8}" srcOrd="0" destOrd="0" presId="urn:microsoft.com/office/officeart/2008/layout/LinedList"/>
    <dgm:cxn modelId="{42E9B67C-7740-456D-A15D-508D6B5570E2}" type="presParOf" srcId="{396EE695-56AB-4635-81E4-AD17F7E02703}" destId="{DAF121BD-CF48-43BB-ABEC-65864671F89C}" srcOrd="1" destOrd="0" presId="urn:microsoft.com/office/officeart/2008/layout/LinedList"/>
    <dgm:cxn modelId="{CDD55B40-B74A-49AD-996F-097ACF8F440A}" type="presParOf" srcId="{C5E71B64-A790-4CAA-BDAC-0C4D3D2BF990}" destId="{EBBD8C27-7DC2-423C-9202-D1EE28A5A727}" srcOrd="6" destOrd="0" presId="urn:microsoft.com/office/officeart/2008/layout/LinedList"/>
    <dgm:cxn modelId="{FC7EE119-8909-4F30-B0D2-4152872C1257}" type="presParOf" srcId="{C5E71B64-A790-4CAA-BDAC-0C4D3D2BF990}" destId="{B5BACBFE-E3A1-472B-B288-8C08B9EC7C11}" srcOrd="7" destOrd="0" presId="urn:microsoft.com/office/officeart/2008/layout/LinedList"/>
    <dgm:cxn modelId="{531FE92D-BEC7-4170-80DE-73902B6D37E1}" type="presParOf" srcId="{B5BACBFE-E3A1-472B-B288-8C08B9EC7C11}" destId="{4261A653-4E09-4795-9D01-C7BC26F9AF19}" srcOrd="0" destOrd="0" presId="urn:microsoft.com/office/officeart/2008/layout/LinedList"/>
    <dgm:cxn modelId="{20199037-CEBF-42C1-93C2-C2F2F3B908B9}" type="presParOf" srcId="{B5BACBFE-E3A1-472B-B288-8C08B9EC7C11}" destId="{C135FAD8-176E-4D41-BECE-A8030EC3FE3E}" srcOrd="1" destOrd="0" presId="urn:microsoft.com/office/officeart/2008/layout/LinedList"/>
    <dgm:cxn modelId="{66C605DE-C8A6-45EE-844C-FCFF2BB6EF1B}" type="presParOf" srcId="{C5E71B64-A790-4CAA-BDAC-0C4D3D2BF990}" destId="{6AF657C0-626F-42A3-A4D8-1D315B42F1E4}" srcOrd="8" destOrd="0" presId="urn:microsoft.com/office/officeart/2008/layout/LinedList"/>
    <dgm:cxn modelId="{0D883CB4-CBFD-486C-B09E-21F66EECE8BA}" type="presParOf" srcId="{C5E71B64-A790-4CAA-BDAC-0C4D3D2BF990}" destId="{DD7EC511-729B-47AE-A075-04A1BC4C0B4C}" srcOrd="9" destOrd="0" presId="urn:microsoft.com/office/officeart/2008/layout/LinedList"/>
    <dgm:cxn modelId="{A5BD282E-8C94-4B3C-87A8-642CEDE4CFFE}" type="presParOf" srcId="{DD7EC511-729B-47AE-A075-04A1BC4C0B4C}" destId="{837CDCDF-4608-4BDE-8F2B-07D04E78C7F3}" srcOrd="0" destOrd="0" presId="urn:microsoft.com/office/officeart/2008/layout/LinedList"/>
    <dgm:cxn modelId="{6ADCAC06-1347-4338-B57B-970E5AD4AC51}" type="presParOf" srcId="{DD7EC511-729B-47AE-A075-04A1BC4C0B4C}" destId="{7927B330-16C9-4DBB-BA1F-89E7FBD4A1E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A2A8-BE3E-4F60-8208-5C73D901820A}">
      <dsp:nvSpPr>
        <dsp:cNvPr id="0" name=""/>
        <dsp:cNvSpPr/>
      </dsp:nvSpPr>
      <dsp:spPr>
        <a:xfrm>
          <a:off x="0" y="1514"/>
          <a:ext cx="39931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C926C-E9C6-45ED-AD1E-4C0001C8303C}">
      <dsp:nvSpPr>
        <dsp:cNvPr id="0" name=""/>
        <dsp:cNvSpPr/>
      </dsp:nvSpPr>
      <dsp:spPr>
        <a:xfrm>
          <a:off x="0" y="1514"/>
          <a:ext cx="3993199" cy="103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Lietuvos bendrojo ugdymo mokyklos fragmentiškai įgyvendino pasirinktą VDM modelį;</a:t>
          </a:r>
        </a:p>
      </dsp:txBody>
      <dsp:txXfrm>
        <a:off x="0" y="1514"/>
        <a:ext cx="3993199" cy="1032583"/>
      </dsp:txXfrm>
    </dsp:sp>
    <dsp:sp modelId="{4D5320EB-919E-4AE9-8AEE-1B8AC1AFBE32}">
      <dsp:nvSpPr>
        <dsp:cNvPr id="0" name=""/>
        <dsp:cNvSpPr/>
      </dsp:nvSpPr>
      <dsp:spPr>
        <a:xfrm>
          <a:off x="0" y="1034098"/>
          <a:ext cx="39931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E824-0C78-47F0-917D-00C21CC27D8C}">
      <dsp:nvSpPr>
        <dsp:cNvPr id="0" name=""/>
        <dsp:cNvSpPr/>
      </dsp:nvSpPr>
      <dsp:spPr>
        <a:xfrm>
          <a:off x="0" y="1034098"/>
          <a:ext cx="3993199" cy="103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nesukurta ir neįdiegta VDM veiklos stebėsenos sistema;</a:t>
          </a:r>
        </a:p>
      </dsp:txBody>
      <dsp:txXfrm>
        <a:off x="0" y="1034098"/>
        <a:ext cx="3993199" cy="1032583"/>
      </dsp:txXfrm>
    </dsp:sp>
    <dsp:sp modelId="{28D29275-136A-4E8D-933E-DC137A12C5EF}">
      <dsp:nvSpPr>
        <dsp:cNvPr id="0" name=""/>
        <dsp:cNvSpPr/>
      </dsp:nvSpPr>
      <dsp:spPr>
        <a:xfrm>
          <a:off x="0" y="2066681"/>
          <a:ext cx="39931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3D98C-52E2-4CF7-8AEC-3221F4D49AC8}">
      <dsp:nvSpPr>
        <dsp:cNvPr id="0" name=""/>
        <dsp:cNvSpPr/>
      </dsp:nvSpPr>
      <dsp:spPr>
        <a:xfrm>
          <a:off x="0" y="2066681"/>
          <a:ext cx="3993199" cy="103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esami VDM modeliai neatliepia įtraukiojo ugdymo koncepto visumos.</a:t>
          </a:r>
        </a:p>
      </dsp:txBody>
      <dsp:txXfrm>
        <a:off x="0" y="2066681"/>
        <a:ext cx="3993199" cy="1032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A2A8-BE3E-4F60-8208-5C73D901820A}">
      <dsp:nvSpPr>
        <dsp:cNvPr id="0" name=""/>
        <dsp:cNvSpPr/>
      </dsp:nvSpPr>
      <dsp:spPr>
        <a:xfrm>
          <a:off x="0" y="0"/>
          <a:ext cx="39931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C926C-E9C6-45ED-AD1E-4C0001C8303C}">
      <dsp:nvSpPr>
        <dsp:cNvPr id="0" name=""/>
        <dsp:cNvSpPr/>
      </dsp:nvSpPr>
      <dsp:spPr>
        <a:xfrm>
          <a:off x="0" y="0"/>
          <a:ext cx="3993199" cy="155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a:t>
          </a:r>
          <a:r>
            <a:rPr lang="lt-LT" sz="1800" kern="1200" noProof="0" dirty="0">
              <a:latin typeface="+mj-lt"/>
            </a:rPr>
            <a:t>Nepakankamai išvystyta TGSM koncepcija praktikoje, painiojamos savireguliacijos ir </a:t>
          </a:r>
          <a:r>
            <a:rPr lang="lt-LT" sz="1800" kern="1200" noProof="0" dirty="0" err="1">
              <a:latin typeface="+mj-lt"/>
            </a:rPr>
            <a:t>metakognityvinės</a:t>
          </a:r>
          <a:r>
            <a:rPr lang="lt-LT" sz="1800" kern="1200" noProof="0" dirty="0">
              <a:latin typeface="+mj-lt"/>
            </a:rPr>
            <a:t> veiklos;</a:t>
          </a:r>
        </a:p>
      </dsp:txBody>
      <dsp:txXfrm>
        <a:off x="0" y="0"/>
        <a:ext cx="3993199" cy="1550389"/>
      </dsp:txXfrm>
    </dsp:sp>
    <dsp:sp modelId="{4D5320EB-919E-4AE9-8AEE-1B8AC1AFBE32}">
      <dsp:nvSpPr>
        <dsp:cNvPr id="0" name=""/>
        <dsp:cNvSpPr/>
      </dsp:nvSpPr>
      <dsp:spPr>
        <a:xfrm>
          <a:off x="0" y="1550389"/>
          <a:ext cx="39931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E824-0C78-47F0-917D-00C21CC27D8C}">
      <dsp:nvSpPr>
        <dsp:cNvPr id="0" name=""/>
        <dsp:cNvSpPr/>
      </dsp:nvSpPr>
      <dsp:spPr>
        <a:xfrm>
          <a:off x="0" y="1550389"/>
          <a:ext cx="3993199" cy="155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a:t>
          </a:r>
          <a:r>
            <a:rPr lang="lt-LT" sz="1800" kern="1200" noProof="0" dirty="0">
              <a:latin typeface="+mj-lt"/>
            </a:rPr>
            <a:t>trūksta tyrimų, analizuojančių žmogiškąjį veiksnį TGSM kontekste.</a:t>
          </a:r>
        </a:p>
      </dsp:txBody>
      <dsp:txXfrm>
        <a:off x="0" y="1550389"/>
        <a:ext cx="3993199" cy="155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97377-3C2B-4BB8-BD26-ACD9080BEADE}">
      <dsp:nvSpPr>
        <dsp:cNvPr id="0" name=""/>
        <dsp:cNvSpPr/>
      </dsp:nvSpPr>
      <dsp:spPr>
        <a:xfrm>
          <a:off x="0" y="670"/>
          <a:ext cx="61792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D4940-B08C-43A2-9E0F-F784E4DBEE20}">
      <dsp:nvSpPr>
        <dsp:cNvPr id="0" name=""/>
        <dsp:cNvSpPr/>
      </dsp:nvSpPr>
      <dsp:spPr>
        <a:xfrm>
          <a:off x="0" y="670"/>
          <a:ext cx="6179270" cy="137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b="0" kern="1200" dirty="0">
              <a:effectLst>
                <a:outerShdw blurRad="38100" dist="38100" dir="2700000" algn="tl">
                  <a:srgbClr val="000000">
                    <a:alpha val="43137"/>
                  </a:srgbClr>
                </a:outerShdw>
              </a:effectLst>
              <a:latin typeface="+mj-lt"/>
            </a:rPr>
            <a:t>Tikslas</a:t>
          </a:r>
          <a:r>
            <a:rPr lang="lt-LT" sz="2200" b="0" kern="1200" dirty="0">
              <a:latin typeface="+mj-lt"/>
            </a:rPr>
            <a:t> - </a:t>
          </a:r>
          <a:r>
            <a:rPr lang="lt-LT" sz="2200" kern="1200" dirty="0">
              <a:latin typeface="+mj-lt"/>
            </a:rPr>
            <a:t>sukurti ir išbandyti įrodymais pagrįstą visos dienos mokyklos (VDM) modelį, kuris sudarytų prielaidas įgyvendinti </a:t>
          </a:r>
          <a:r>
            <a:rPr lang="lt-LT" sz="2200" kern="1200" dirty="0" err="1">
              <a:latin typeface="+mj-lt"/>
            </a:rPr>
            <a:t>įtraukųjį</a:t>
          </a:r>
          <a:r>
            <a:rPr lang="lt-LT" sz="2200" kern="1200" dirty="0">
              <a:latin typeface="+mj-lt"/>
            </a:rPr>
            <a:t> ugdymą Lietuvos bendrojo ugdymo mokyklose (1-8 klasėse).</a:t>
          </a:r>
        </a:p>
      </dsp:txBody>
      <dsp:txXfrm>
        <a:off x="0" y="670"/>
        <a:ext cx="6179270" cy="1372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97377-3C2B-4BB8-BD26-ACD9080BEADE}">
      <dsp:nvSpPr>
        <dsp:cNvPr id="0" name=""/>
        <dsp:cNvSpPr/>
      </dsp:nvSpPr>
      <dsp:spPr>
        <a:xfrm>
          <a:off x="0" y="1885"/>
          <a:ext cx="62447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D4940-B08C-43A2-9E0F-F784E4DBEE20}">
      <dsp:nvSpPr>
        <dsp:cNvPr id="0" name=""/>
        <dsp:cNvSpPr/>
      </dsp:nvSpPr>
      <dsp:spPr>
        <a:xfrm>
          <a:off x="0" y="1885"/>
          <a:ext cx="6244795" cy="385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b="0" kern="1200" dirty="0">
              <a:effectLst>
                <a:outerShdw blurRad="38100" dist="38100" dir="2700000" algn="tl">
                  <a:srgbClr val="000000">
                    <a:alpha val="43137"/>
                  </a:srgbClr>
                </a:outerShdw>
              </a:effectLst>
              <a:latin typeface="+mj-lt"/>
            </a:rPr>
            <a:t>Uždaviniai:</a:t>
          </a:r>
        </a:p>
        <a:p>
          <a:pPr marL="0" lvl="0" indent="0" algn="just" defTabSz="977900">
            <a:lnSpc>
              <a:spcPct val="90000"/>
            </a:lnSpc>
            <a:spcBef>
              <a:spcPct val="0"/>
            </a:spcBef>
            <a:spcAft>
              <a:spcPct val="35000"/>
            </a:spcAft>
            <a:buNone/>
          </a:pPr>
          <a:r>
            <a:rPr lang="lt-LT" sz="2200" kern="1200" dirty="0">
              <a:latin typeface="+mj-lt"/>
            </a:rPr>
            <a:t>- teoriškai pagrįsti VDM tinkamumą įtraukiojo ugdymo plėtrai ir sukurti prototipą (apimties apžvalga (</a:t>
          </a:r>
          <a:r>
            <a:rPr lang="lt-LT" sz="2200" kern="1200" dirty="0" err="1">
              <a:latin typeface="+mj-lt"/>
            </a:rPr>
            <a:t>scoping</a:t>
          </a:r>
          <a:r>
            <a:rPr lang="lt-LT" sz="2200" kern="1200" dirty="0">
              <a:latin typeface="+mj-lt"/>
            </a:rPr>
            <a:t> </a:t>
          </a:r>
          <a:r>
            <a:rPr lang="lt-LT" sz="2200" kern="1200" dirty="0" err="1">
              <a:latin typeface="+mj-lt"/>
            </a:rPr>
            <a:t>review</a:t>
          </a:r>
          <a:r>
            <a:rPr lang="lt-LT" sz="2200" kern="1200" dirty="0">
              <a:latin typeface="+mj-lt"/>
            </a:rPr>
            <a:t>) ir situacijos analizė);</a:t>
          </a:r>
        </a:p>
        <a:p>
          <a:pPr marL="0" lvl="0" indent="0" algn="just" defTabSz="977900">
            <a:lnSpc>
              <a:spcPct val="90000"/>
            </a:lnSpc>
            <a:spcBef>
              <a:spcPct val="0"/>
            </a:spcBef>
            <a:spcAft>
              <a:spcPct val="35000"/>
            </a:spcAft>
            <a:buNone/>
          </a:pPr>
          <a:r>
            <a:rPr lang="lt-LT" sz="2200" kern="1200" dirty="0">
              <a:latin typeface="+mj-lt"/>
            </a:rPr>
            <a:t>- išbandyti prototipą ir </a:t>
          </a:r>
          <a:r>
            <a:rPr lang="lt-LT" sz="2200" kern="1200" dirty="0" err="1">
              <a:latin typeface="+mj-lt"/>
            </a:rPr>
            <a:t>validuoti</a:t>
          </a:r>
          <a:r>
            <a:rPr lang="lt-LT" sz="2200" kern="1200" dirty="0">
              <a:latin typeface="+mj-lt"/>
            </a:rPr>
            <a:t> </a:t>
          </a:r>
          <a:r>
            <a:rPr lang="lt-LT" sz="2200" kern="1200" dirty="0" err="1">
              <a:latin typeface="+mj-lt"/>
            </a:rPr>
            <a:t>įtraukųjį</a:t>
          </a:r>
          <a:r>
            <a:rPr lang="lt-LT" sz="2200" kern="1200" dirty="0">
              <a:latin typeface="+mj-lt"/>
            </a:rPr>
            <a:t> VDM modelį (veiklos tyrimas);</a:t>
          </a:r>
        </a:p>
        <a:p>
          <a:pPr marL="0" lvl="0" indent="0" algn="just" defTabSz="977900">
            <a:lnSpc>
              <a:spcPct val="90000"/>
            </a:lnSpc>
            <a:spcBef>
              <a:spcPct val="0"/>
            </a:spcBef>
            <a:spcAft>
              <a:spcPct val="35000"/>
            </a:spcAft>
            <a:buNone/>
          </a:pPr>
          <a:r>
            <a:rPr lang="lt-LT" sz="2200" kern="1200" dirty="0">
              <a:latin typeface="+mj-lt"/>
            </a:rPr>
            <a:t>- siūlyti novacijas įtraukiojo ugdymo kokybei gerinti ir tvariai pažangai užtikrinti, pateikiant įrodymais grįstus sprendimus įtraukiojo VDM modelio įgyvendinimui ir stebėsenai (rekomendacijos, </a:t>
          </a:r>
          <a:r>
            <a:rPr lang="lt-LT" sz="2200" kern="1200" dirty="0" err="1">
              <a:latin typeface="+mj-lt"/>
            </a:rPr>
            <a:t>trumpraščiai</a:t>
          </a:r>
          <a:r>
            <a:rPr lang="lt-LT" sz="2200" kern="1200" dirty="0">
              <a:latin typeface="+mj-lt"/>
            </a:rPr>
            <a:t>, apskritojo stalo diskusijos).</a:t>
          </a:r>
        </a:p>
      </dsp:txBody>
      <dsp:txXfrm>
        <a:off x="0" y="1885"/>
        <a:ext cx="6244795" cy="3857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97377-3C2B-4BB8-BD26-ACD9080BEADE}">
      <dsp:nvSpPr>
        <dsp:cNvPr id="0" name=""/>
        <dsp:cNvSpPr/>
      </dsp:nvSpPr>
      <dsp:spPr>
        <a:xfrm>
          <a:off x="0" y="0"/>
          <a:ext cx="677823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D4940-B08C-43A2-9E0F-F784E4DBEE20}">
      <dsp:nvSpPr>
        <dsp:cNvPr id="0" name=""/>
        <dsp:cNvSpPr/>
      </dsp:nvSpPr>
      <dsp:spPr>
        <a:xfrm>
          <a:off x="0" y="0"/>
          <a:ext cx="6778239" cy="13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b="0" kern="1200" dirty="0">
              <a:effectLst>
                <a:outerShdw blurRad="38100" dist="38100" dir="2700000" algn="tl">
                  <a:srgbClr val="000000">
                    <a:alpha val="43137"/>
                  </a:srgbClr>
                </a:outerShdw>
              </a:effectLst>
              <a:latin typeface="+mj-lt"/>
            </a:rPr>
            <a:t>Tikslas</a:t>
          </a:r>
          <a:r>
            <a:rPr lang="lt-LT" sz="2200" b="0" kern="1200" dirty="0">
              <a:latin typeface="+mj-lt"/>
            </a:rPr>
            <a:t> - </a:t>
          </a:r>
          <a:r>
            <a:rPr lang="lt-LT" sz="2200" kern="1200" dirty="0">
              <a:latin typeface="+mj-lt"/>
            </a:rPr>
            <a:t>ištirti savivaldžio mokymo(</a:t>
          </a:r>
          <a:r>
            <a:rPr lang="lt-LT" sz="2200" kern="1200" dirty="0" err="1">
              <a:latin typeface="+mj-lt"/>
            </a:rPr>
            <a:t>si</a:t>
          </a:r>
          <a:r>
            <a:rPr lang="lt-LT" sz="2200" kern="1200" dirty="0">
              <a:latin typeface="+mj-lt"/>
            </a:rPr>
            <a:t>) internetinėse skaitmeninėse aplinkose pagrindinius veiksnius, jas apjungiant į modelį, skirtą švietimo politikos formavimui</a:t>
          </a:r>
        </a:p>
      </dsp:txBody>
      <dsp:txXfrm>
        <a:off x="0" y="0"/>
        <a:ext cx="6778239" cy="1301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97377-3C2B-4BB8-BD26-ACD9080BEADE}">
      <dsp:nvSpPr>
        <dsp:cNvPr id="0" name=""/>
        <dsp:cNvSpPr/>
      </dsp:nvSpPr>
      <dsp:spPr>
        <a:xfrm>
          <a:off x="0" y="1868"/>
          <a:ext cx="69288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D4940-B08C-43A2-9E0F-F784E4DBEE20}">
      <dsp:nvSpPr>
        <dsp:cNvPr id="0" name=""/>
        <dsp:cNvSpPr/>
      </dsp:nvSpPr>
      <dsp:spPr>
        <a:xfrm>
          <a:off x="0" y="1868"/>
          <a:ext cx="6928823" cy="38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b="0" kern="1200" dirty="0">
              <a:effectLst>
                <a:outerShdw blurRad="38100" dist="38100" dir="2700000" algn="tl">
                  <a:srgbClr val="000000">
                    <a:alpha val="43137"/>
                  </a:srgbClr>
                </a:outerShdw>
              </a:effectLst>
              <a:latin typeface="+mj-lt"/>
            </a:rPr>
            <a:t>Uždaviniai:</a:t>
          </a:r>
        </a:p>
        <a:p>
          <a:pPr marL="0" lvl="0" indent="0" algn="just" defTabSz="977900">
            <a:lnSpc>
              <a:spcPct val="90000"/>
            </a:lnSpc>
            <a:spcBef>
              <a:spcPct val="0"/>
            </a:spcBef>
            <a:spcAft>
              <a:spcPct val="35000"/>
            </a:spcAft>
            <a:buNone/>
          </a:pPr>
          <a:r>
            <a:rPr lang="lt-LT" sz="2200" kern="1200" dirty="0">
              <a:latin typeface="+mj-lt"/>
            </a:rPr>
            <a:t>- Ištirti technologijomis grįsto savivaldžio mokymo(</a:t>
          </a:r>
          <a:r>
            <a:rPr lang="lt-LT" sz="2200" kern="1200" dirty="0" err="1">
              <a:latin typeface="+mj-lt"/>
            </a:rPr>
            <a:t>si</a:t>
          </a:r>
          <a:r>
            <a:rPr lang="lt-LT" sz="2200" kern="1200" dirty="0">
              <a:latin typeface="+mj-lt"/>
            </a:rPr>
            <a:t>) (TGSM) paveikumą internetinėse skaitmeninėse aplinkose sukuriant besimokančiajam technologijomis grįsto savivaldžio mokymo(</a:t>
          </a:r>
          <a:r>
            <a:rPr lang="lt-LT" sz="2200" kern="1200" dirty="0" err="1">
              <a:latin typeface="+mj-lt"/>
            </a:rPr>
            <a:t>si</a:t>
          </a:r>
          <a:r>
            <a:rPr lang="lt-LT" sz="2200" kern="1200" dirty="0">
              <a:latin typeface="+mj-lt"/>
            </a:rPr>
            <a:t>) sąlygas.</a:t>
          </a:r>
        </a:p>
        <a:p>
          <a:pPr marL="0" lvl="0" indent="0" algn="just" defTabSz="977900">
            <a:lnSpc>
              <a:spcPct val="90000"/>
            </a:lnSpc>
            <a:spcBef>
              <a:spcPct val="0"/>
            </a:spcBef>
            <a:spcAft>
              <a:spcPct val="35000"/>
            </a:spcAft>
            <a:buNone/>
          </a:pPr>
          <a:r>
            <a:rPr lang="lt-LT" sz="2200" kern="1200" dirty="0">
              <a:latin typeface="+mj-lt"/>
            </a:rPr>
            <a:t>- Identifikavus pagrindinius technologijomis grįsto savivaldžio mokymo(</a:t>
          </a:r>
          <a:r>
            <a:rPr lang="lt-LT" sz="2200" kern="1200" dirty="0" err="1">
              <a:latin typeface="+mj-lt"/>
            </a:rPr>
            <a:t>si</a:t>
          </a:r>
          <a:r>
            <a:rPr lang="lt-LT" sz="2200" kern="1200" dirty="0">
              <a:latin typeface="+mj-lt"/>
            </a:rPr>
            <a:t>) elementus (veiksnius), sukurti technologijomis grįsto savivaldžio mokymo(</a:t>
          </a:r>
          <a:r>
            <a:rPr lang="lt-LT" sz="2200" kern="1200" dirty="0" err="1">
              <a:latin typeface="+mj-lt"/>
            </a:rPr>
            <a:t>si</a:t>
          </a:r>
          <a:r>
            <a:rPr lang="lt-LT" sz="2200" kern="1200" dirty="0">
              <a:latin typeface="+mj-lt"/>
            </a:rPr>
            <a:t>) modelį.</a:t>
          </a:r>
        </a:p>
        <a:p>
          <a:pPr marL="0" lvl="0" indent="0" algn="just" defTabSz="977900">
            <a:lnSpc>
              <a:spcPct val="90000"/>
            </a:lnSpc>
            <a:spcBef>
              <a:spcPct val="0"/>
            </a:spcBef>
            <a:spcAft>
              <a:spcPct val="35000"/>
            </a:spcAft>
            <a:buNone/>
          </a:pPr>
          <a:r>
            <a:rPr lang="lt-LT" sz="2200" kern="1200" dirty="0">
              <a:latin typeface="+mj-lt"/>
            </a:rPr>
            <a:t>- Pateikti praktines rekomendacijas švietimo politikos formavimui, susijusias su mokymo(</a:t>
          </a:r>
          <a:r>
            <a:rPr lang="lt-LT" sz="2200" kern="1200" dirty="0" err="1">
              <a:latin typeface="+mj-lt"/>
            </a:rPr>
            <a:t>si</a:t>
          </a:r>
          <a:r>
            <a:rPr lang="lt-LT" sz="2200" kern="1200" dirty="0">
              <a:latin typeface="+mj-lt"/>
            </a:rPr>
            <a:t>) veiklų skatinimu technologijomis grįsto savivaldžio mokymo(</a:t>
          </a:r>
          <a:r>
            <a:rPr lang="lt-LT" sz="2200" kern="1200" dirty="0" err="1">
              <a:latin typeface="+mj-lt"/>
            </a:rPr>
            <a:t>si</a:t>
          </a:r>
          <a:r>
            <a:rPr lang="lt-LT" sz="2200" kern="1200" dirty="0">
              <a:latin typeface="+mj-lt"/>
            </a:rPr>
            <a:t>) internetinėse mokymo(</a:t>
          </a:r>
          <a:r>
            <a:rPr lang="lt-LT" sz="2200" kern="1200" dirty="0" err="1">
              <a:latin typeface="+mj-lt"/>
            </a:rPr>
            <a:t>si</a:t>
          </a:r>
          <a:r>
            <a:rPr lang="lt-LT" sz="2200" kern="1200" dirty="0">
              <a:latin typeface="+mj-lt"/>
            </a:rPr>
            <a:t>) aplinkose, taikant TGSM modelį.</a:t>
          </a:r>
        </a:p>
      </dsp:txBody>
      <dsp:txXfrm>
        <a:off x="0" y="1868"/>
        <a:ext cx="6928823" cy="3822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A2A8-BE3E-4F60-8208-5C73D901820A}">
      <dsp:nvSpPr>
        <dsp:cNvPr id="0" name=""/>
        <dsp:cNvSpPr/>
      </dsp:nvSpPr>
      <dsp:spPr>
        <a:xfrm>
          <a:off x="0" y="2019"/>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C926C-E9C6-45ED-AD1E-4C0001C8303C}">
      <dsp:nvSpPr>
        <dsp:cNvPr id="0" name=""/>
        <dsp:cNvSpPr/>
      </dsp:nvSpPr>
      <dsp:spPr>
        <a:xfrm>
          <a:off x="0" y="2019"/>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sukurtos rekomendacijos ir/ar </a:t>
          </a:r>
          <a:r>
            <a:rPr lang="lt-LT" sz="1800" kern="1200" dirty="0" err="1">
              <a:latin typeface="+mj-lt"/>
            </a:rPr>
            <a:t>trumprasčiai</a:t>
          </a:r>
          <a:r>
            <a:rPr lang="lt-LT" sz="1800" kern="1200" dirty="0">
              <a:latin typeface="+mj-lt"/>
            </a:rPr>
            <a:t> bus pristatomi projekto tikslinėms grupėms (švietimo politikams, švietimo įstaigų savininkams (savivaldybėms), mokyklų vadovams, mokytojams, tėvams ir kt.)</a:t>
          </a:r>
        </a:p>
      </dsp:txBody>
      <dsp:txXfrm>
        <a:off x="0" y="2019"/>
        <a:ext cx="4575234" cy="1377342"/>
      </dsp:txXfrm>
    </dsp:sp>
    <dsp:sp modelId="{4D5320EB-919E-4AE9-8AEE-1B8AC1AFBE32}">
      <dsp:nvSpPr>
        <dsp:cNvPr id="0" name=""/>
        <dsp:cNvSpPr/>
      </dsp:nvSpPr>
      <dsp:spPr>
        <a:xfrm>
          <a:off x="0" y="1379362"/>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E824-0C78-47F0-917D-00C21CC27D8C}">
      <dsp:nvSpPr>
        <dsp:cNvPr id="0" name=""/>
        <dsp:cNvSpPr/>
      </dsp:nvSpPr>
      <dsp:spPr>
        <a:xfrm>
          <a:off x="0" y="1379362"/>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parengta ir akredituota kvalifikacijos tobulinimo programa mokyklų bendruomenėms,</a:t>
          </a:r>
        </a:p>
      </dsp:txBody>
      <dsp:txXfrm>
        <a:off x="0" y="1379362"/>
        <a:ext cx="4575234" cy="1377342"/>
      </dsp:txXfrm>
    </dsp:sp>
    <dsp:sp modelId="{28D29275-136A-4E8D-933E-DC137A12C5EF}">
      <dsp:nvSpPr>
        <dsp:cNvPr id="0" name=""/>
        <dsp:cNvSpPr/>
      </dsp:nvSpPr>
      <dsp:spPr>
        <a:xfrm>
          <a:off x="0" y="2756704"/>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3D98C-52E2-4CF7-8AEC-3221F4D49AC8}">
      <dsp:nvSpPr>
        <dsp:cNvPr id="0" name=""/>
        <dsp:cNvSpPr/>
      </dsp:nvSpPr>
      <dsp:spPr>
        <a:xfrm>
          <a:off x="0" y="2756704"/>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a:latin typeface="+mj-lt"/>
            </a:rPr>
            <a:t>- parengtos projekto rezultatus pristatančios tinklalaidės</a:t>
          </a:r>
        </a:p>
      </dsp:txBody>
      <dsp:txXfrm>
        <a:off x="0" y="2756704"/>
        <a:ext cx="4575234" cy="1377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A2A8-BE3E-4F60-8208-5C73D901820A}">
      <dsp:nvSpPr>
        <dsp:cNvPr id="0" name=""/>
        <dsp:cNvSpPr/>
      </dsp:nvSpPr>
      <dsp:spPr>
        <a:xfrm>
          <a:off x="0" y="2019"/>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C926C-E9C6-45ED-AD1E-4C0001C8303C}">
      <dsp:nvSpPr>
        <dsp:cNvPr id="0" name=""/>
        <dsp:cNvSpPr/>
      </dsp:nvSpPr>
      <dsp:spPr>
        <a:xfrm>
          <a:off x="0" y="2019"/>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a:t>
          </a:r>
          <a:r>
            <a:rPr lang="en-US" sz="1800" kern="1200" dirty="0" err="1">
              <a:latin typeface="+mj-lt"/>
            </a:rPr>
            <a:t>Parengtos</a:t>
          </a:r>
          <a:r>
            <a:rPr lang="en-US" sz="1800" kern="1200" dirty="0">
              <a:latin typeface="+mj-lt"/>
            </a:rPr>
            <a:t> </a:t>
          </a:r>
          <a:r>
            <a:rPr lang="lt-LT" sz="1800" kern="1200" dirty="0">
              <a:latin typeface="+mj-lt"/>
            </a:rPr>
            <a:t>praktinės rekomendacijos, susijusios su besimokančiųjų veiklomis, technologijomis grįsto savivaldžio mokymo(si</a:t>
          </a:r>
          <a:r>
            <a:rPr lang="lt-LT" sz="1800" kern="1200">
              <a:latin typeface="+mj-lt"/>
            </a:rPr>
            <a:t>) internetinėse skaitmeninėse </a:t>
          </a:r>
          <a:r>
            <a:rPr lang="lt-LT" sz="1800" kern="1200" dirty="0">
              <a:latin typeface="+mj-lt"/>
            </a:rPr>
            <a:t>aplinkose skatinimui</a:t>
          </a:r>
          <a:r>
            <a:rPr lang="en-US" sz="1800" kern="1200" dirty="0">
              <a:latin typeface="+mj-lt"/>
            </a:rPr>
            <a:t> </a:t>
          </a:r>
          <a:r>
            <a:rPr lang="en-US" sz="1800" kern="1200" dirty="0" err="1">
              <a:latin typeface="+mj-lt"/>
            </a:rPr>
            <a:t>pristatomos</a:t>
          </a:r>
          <a:r>
            <a:rPr lang="en-US" sz="1800" kern="1200" dirty="0">
              <a:latin typeface="+mj-lt"/>
            </a:rPr>
            <a:t> </a:t>
          </a:r>
          <a:r>
            <a:rPr lang="en-US" sz="1800" kern="1200" dirty="0" err="1">
              <a:latin typeface="+mj-lt"/>
            </a:rPr>
            <a:t>suinteresuot</a:t>
          </a:r>
          <a:r>
            <a:rPr lang="lt-LT" sz="1800" kern="1200" dirty="0">
              <a:latin typeface="+mj-lt"/>
            </a:rPr>
            <a:t>ųjų asmenų grupėms.</a:t>
          </a:r>
          <a:r>
            <a:rPr lang="en-US" sz="1800" kern="1200" dirty="0">
              <a:latin typeface="+mj-lt"/>
            </a:rPr>
            <a:t> </a:t>
          </a:r>
          <a:endParaRPr lang="lt-LT" sz="1800" kern="1200" dirty="0">
            <a:solidFill>
              <a:srgbClr val="FF0000"/>
            </a:solidFill>
            <a:latin typeface="+mj-lt"/>
          </a:endParaRPr>
        </a:p>
      </dsp:txBody>
      <dsp:txXfrm>
        <a:off x="0" y="2019"/>
        <a:ext cx="4575234" cy="1377342"/>
      </dsp:txXfrm>
    </dsp:sp>
    <dsp:sp modelId="{4D5320EB-919E-4AE9-8AEE-1B8AC1AFBE32}">
      <dsp:nvSpPr>
        <dsp:cNvPr id="0" name=""/>
        <dsp:cNvSpPr/>
      </dsp:nvSpPr>
      <dsp:spPr>
        <a:xfrm>
          <a:off x="0" y="1379362"/>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E824-0C78-47F0-917D-00C21CC27D8C}">
      <dsp:nvSpPr>
        <dsp:cNvPr id="0" name=""/>
        <dsp:cNvSpPr/>
      </dsp:nvSpPr>
      <dsp:spPr>
        <a:xfrm>
          <a:off x="0" y="1379362"/>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Parengtas praktinis seminaras pedagogams.</a:t>
          </a:r>
        </a:p>
        <a:p>
          <a:pPr marL="0" lvl="0" indent="0" algn="just" defTabSz="800100">
            <a:lnSpc>
              <a:spcPct val="90000"/>
            </a:lnSpc>
            <a:spcBef>
              <a:spcPct val="0"/>
            </a:spcBef>
            <a:spcAft>
              <a:spcPct val="35000"/>
            </a:spcAft>
            <a:buNone/>
          </a:pPr>
          <a:r>
            <a:rPr lang="lt-LT" sz="1800" kern="1200" dirty="0">
              <a:latin typeface="+mj-lt"/>
            </a:rPr>
            <a:t>- Bendradarbiavimas ir siekis dalyvauti valstybės institucijų ir verslo subjektų sudarytose darbo grupėse ir komisijose. </a:t>
          </a:r>
        </a:p>
      </dsp:txBody>
      <dsp:txXfrm>
        <a:off x="0" y="1379362"/>
        <a:ext cx="4575234" cy="1377342"/>
      </dsp:txXfrm>
    </dsp:sp>
    <dsp:sp modelId="{28D29275-136A-4E8D-933E-DC137A12C5EF}">
      <dsp:nvSpPr>
        <dsp:cNvPr id="0" name=""/>
        <dsp:cNvSpPr/>
      </dsp:nvSpPr>
      <dsp:spPr>
        <a:xfrm>
          <a:off x="0" y="2756704"/>
          <a:ext cx="4575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3D98C-52E2-4CF7-8AEC-3221F4D49AC8}">
      <dsp:nvSpPr>
        <dsp:cNvPr id="0" name=""/>
        <dsp:cNvSpPr/>
      </dsp:nvSpPr>
      <dsp:spPr>
        <a:xfrm>
          <a:off x="0" y="2756704"/>
          <a:ext cx="4575234" cy="137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lt-LT" sz="1800" kern="1200" dirty="0">
              <a:latin typeface="+mj-lt"/>
            </a:rPr>
            <a:t>- Projekto eSavivaldis tarptautinė mokslinė konferencija, skirta pristatyti projektą ir jo rezultatus plačiajai tarptautinei mokslo bendruomenei.</a:t>
          </a:r>
          <a:endParaRPr lang="lt-LT" sz="1800" kern="1200" dirty="0">
            <a:solidFill>
              <a:srgbClr val="FF0000"/>
            </a:solidFill>
            <a:latin typeface="+mj-lt"/>
          </a:endParaRPr>
        </a:p>
      </dsp:txBody>
      <dsp:txXfrm>
        <a:off x="0" y="2756704"/>
        <a:ext cx="4575234" cy="1377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A2A8-BE3E-4F60-8208-5C73D901820A}">
      <dsp:nvSpPr>
        <dsp:cNvPr id="0" name=""/>
        <dsp:cNvSpPr/>
      </dsp:nvSpPr>
      <dsp:spPr>
        <a:xfrm>
          <a:off x="0" y="413"/>
          <a:ext cx="113481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C926C-E9C6-45ED-AD1E-4C0001C8303C}">
      <dsp:nvSpPr>
        <dsp:cNvPr id="0" name=""/>
        <dsp:cNvSpPr/>
      </dsp:nvSpPr>
      <dsp:spPr>
        <a:xfrm>
          <a:off x="0" y="413"/>
          <a:ext cx="11348174" cy="67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kern="1200" dirty="0">
              <a:latin typeface="+mj-lt"/>
            </a:rPr>
            <a:t>- moksliniais tyrimais grįstų praktikų stebėsena;</a:t>
          </a:r>
        </a:p>
      </dsp:txBody>
      <dsp:txXfrm>
        <a:off x="0" y="413"/>
        <a:ext cx="11348174" cy="677943"/>
      </dsp:txXfrm>
    </dsp:sp>
    <dsp:sp modelId="{4D5320EB-919E-4AE9-8AEE-1B8AC1AFBE32}">
      <dsp:nvSpPr>
        <dsp:cNvPr id="0" name=""/>
        <dsp:cNvSpPr/>
      </dsp:nvSpPr>
      <dsp:spPr>
        <a:xfrm>
          <a:off x="0" y="678357"/>
          <a:ext cx="113481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E824-0C78-47F0-917D-00C21CC27D8C}">
      <dsp:nvSpPr>
        <dsp:cNvPr id="0" name=""/>
        <dsp:cNvSpPr/>
      </dsp:nvSpPr>
      <dsp:spPr>
        <a:xfrm>
          <a:off x="0" y="678357"/>
          <a:ext cx="11348174" cy="67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kern="1200" dirty="0">
              <a:latin typeface="+mj-lt"/>
            </a:rPr>
            <a:t>- konsultacijos švietimo įstaigoms;</a:t>
          </a:r>
        </a:p>
      </dsp:txBody>
      <dsp:txXfrm>
        <a:off x="0" y="678357"/>
        <a:ext cx="11348174" cy="677943"/>
      </dsp:txXfrm>
    </dsp:sp>
    <dsp:sp modelId="{28D29275-136A-4E8D-933E-DC137A12C5EF}">
      <dsp:nvSpPr>
        <dsp:cNvPr id="0" name=""/>
        <dsp:cNvSpPr/>
      </dsp:nvSpPr>
      <dsp:spPr>
        <a:xfrm>
          <a:off x="0" y="1356301"/>
          <a:ext cx="113481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3D98C-52E2-4CF7-8AEC-3221F4D49AC8}">
      <dsp:nvSpPr>
        <dsp:cNvPr id="0" name=""/>
        <dsp:cNvSpPr/>
      </dsp:nvSpPr>
      <dsp:spPr>
        <a:xfrm>
          <a:off x="0" y="1356301"/>
          <a:ext cx="11348174" cy="67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lt-LT" sz="2200" kern="1200" dirty="0">
              <a:latin typeface="+mj-lt"/>
            </a:rPr>
            <a:t>- metodinės rekomendacijos ir siūlymai/kvalifikacijos tobulinimas švietimo praktikams ir švietimo politikams;</a:t>
          </a:r>
        </a:p>
      </dsp:txBody>
      <dsp:txXfrm>
        <a:off x="0" y="1356301"/>
        <a:ext cx="11348174" cy="677943"/>
      </dsp:txXfrm>
    </dsp:sp>
    <dsp:sp modelId="{EBBD8C27-7DC2-423C-9202-D1EE28A5A727}">
      <dsp:nvSpPr>
        <dsp:cNvPr id="0" name=""/>
        <dsp:cNvSpPr/>
      </dsp:nvSpPr>
      <dsp:spPr>
        <a:xfrm>
          <a:off x="0" y="2034245"/>
          <a:ext cx="113481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1A653-4E09-4795-9D01-C7BC26F9AF19}">
      <dsp:nvSpPr>
        <dsp:cNvPr id="0" name=""/>
        <dsp:cNvSpPr/>
      </dsp:nvSpPr>
      <dsp:spPr>
        <a:xfrm>
          <a:off x="0" y="2034245"/>
          <a:ext cx="11348174" cy="67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t-LT" sz="2200" kern="1200" dirty="0">
              <a:latin typeface="+mj-lt"/>
            </a:rPr>
            <a:t>- plėtojami moksliniai tyrimai su užsienio šalių mokslininkais;</a:t>
          </a:r>
        </a:p>
      </dsp:txBody>
      <dsp:txXfrm>
        <a:off x="0" y="2034245"/>
        <a:ext cx="11348174" cy="677943"/>
      </dsp:txXfrm>
    </dsp:sp>
    <dsp:sp modelId="{6AF657C0-626F-42A3-A4D8-1D315B42F1E4}">
      <dsp:nvSpPr>
        <dsp:cNvPr id="0" name=""/>
        <dsp:cNvSpPr/>
      </dsp:nvSpPr>
      <dsp:spPr>
        <a:xfrm>
          <a:off x="0" y="2712189"/>
          <a:ext cx="113481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CDCDF-4608-4BDE-8F2B-07D04E78C7F3}">
      <dsp:nvSpPr>
        <dsp:cNvPr id="0" name=""/>
        <dsp:cNvSpPr/>
      </dsp:nvSpPr>
      <dsp:spPr>
        <a:xfrm>
          <a:off x="0" y="2712189"/>
          <a:ext cx="11348174" cy="67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t-LT" sz="2200" kern="1200" dirty="0">
              <a:latin typeface="+mj-lt"/>
            </a:rPr>
            <a:t>- nauji tyrimų projektai ERUA tinkle.</a:t>
          </a:r>
        </a:p>
      </dsp:txBody>
      <dsp:txXfrm>
        <a:off x="0" y="2712189"/>
        <a:ext cx="11348174" cy="6779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ACFC-08B0-4F40-9AA4-99E388522344}" type="datetimeFigureOut">
              <a:rPr lang="lt-LT" smtClean="0"/>
              <a:t>2025-06-16</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9EC2E-048E-49A4-BBDB-DE8EE8796E2E}" type="slidenum">
              <a:rPr lang="lt-LT" smtClean="0"/>
              <a:t>‹#›</a:t>
            </a:fld>
            <a:endParaRPr lang="lt-LT"/>
          </a:p>
        </p:txBody>
      </p:sp>
    </p:spTree>
    <p:extLst>
      <p:ext uri="{BB962C8B-B14F-4D97-AF65-F5344CB8AC3E}">
        <p14:creationId xmlns:p14="http://schemas.microsoft.com/office/powerpoint/2010/main" val="335041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EA9EC2E-048E-49A4-BBDB-DE8EE8796E2E}" type="slidenum">
              <a:rPr lang="lt-LT" smtClean="0"/>
              <a:t>1</a:t>
            </a:fld>
            <a:endParaRPr lang="lt-LT"/>
          </a:p>
        </p:txBody>
      </p:sp>
    </p:spTree>
    <p:extLst>
      <p:ext uri="{BB962C8B-B14F-4D97-AF65-F5344CB8AC3E}">
        <p14:creationId xmlns:p14="http://schemas.microsoft.com/office/powerpoint/2010/main" val="67344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E548F9B-9826-4C48-9CF7-A1CCE840BBD7}"/>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132958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E548F9B-9826-4C48-9CF7-A1CCE840BBD7}"/>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37324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E548F9B-9826-4C48-9CF7-A1CCE840BBD7}"/>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63453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E548F9B-9826-4C48-9CF7-A1CCE840BBD7}"/>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94704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E548F9B-9826-4C48-9CF7-A1CCE840BBD7}"/>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377744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EA9EC2E-048E-49A4-BBDB-DE8EE8796E2E}" type="slidenum">
              <a:rPr lang="lt-LT" smtClean="0"/>
              <a:t>5</a:t>
            </a:fld>
            <a:endParaRPr lang="lt-LT"/>
          </a:p>
        </p:txBody>
      </p:sp>
    </p:spTree>
    <p:extLst>
      <p:ext uri="{BB962C8B-B14F-4D97-AF65-F5344CB8AC3E}">
        <p14:creationId xmlns:p14="http://schemas.microsoft.com/office/powerpoint/2010/main" val="127784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EA9EC2E-048E-49A4-BBDB-DE8EE8796E2E}" type="slidenum">
              <a:rPr lang="lt-LT" smtClean="0"/>
              <a:t>6</a:t>
            </a:fld>
            <a:endParaRPr lang="lt-LT"/>
          </a:p>
        </p:txBody>
      </p:sp>
    </p:spTree>
    <p:extLst>
      <p:ext uri="{BB962C8B-B14F-4D97-AF65-F5344CB8AC3E}">
        <p14:creationId xmlns:p14="http://schemas.microsoft.com/office/powerpoint/2010/main" val="67451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EA9EC2E-048E-49A4-BBDB-DE8EE8796E2E}" type="slidenum">
              <a:rPr lang="lt-LT" smtClean="0"/>
              <a:t>7</a:t>
            </a:fld>
            <a:endParaRPr lang="lt-LT"/>
          </a:p>
        </p:txBody>
      </p:sp>
    </p:spTree>
    <p:extLst>
      <p:ext uri="{BB962C8B-B14F-4D97-AF65-F5344CB8AC3E}">
        <p14:creationId xmlns:p14="http://schemas.microsoft.com/office/powerpoint/2010/main" val="232347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EA9EC2E-048E-49A4-BBDB-DE8EE8796E2E}" type="slidenum">
              <a:rPr lang="lt-LT" smtClean="0"/>
              <a:t>8</a:t>
            </a:fld>
            <a:endParaRPr lang="lt-LT"/>
          </a:p>
        </p:txBody>
      </p:sp>
    </p:spTree>
    <p:extLst>
      <p:ext uri="{BB962C8B-B14F-4D97-AF65-F5344CB8AC3E}">
        <p14:creationId xmlns:p14="http://schemas.microsoft.com/office/powerpoint/2010/main" val="169923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C25F2BEA-EF08-4DB3-A453-B78A78D2F9B8}" type="slidenum">
              <a:rPr lang="lt-LT" smtClean="0"/>
              <a:t>9</a:t>
            </a:fld>
            <a:endParaRPr lang="lt-LT"/>
          </a:p>
        </p:txBody>
      </p:sp>
    </p:spTree>
    <p:extLst>
      <p:ext uri="{BB962C8B-B14F-4D97-AF65-F5344CB8AC3E}">
        <p14:creationId xmlns:p14="http://schemas.microsoft.com/office/powerpoint/2010/main" val="3643509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8CE028-D283-4BAE-9CEB-4E6A5921CD99}"/>
              </a:ext>
            </a:extLst>
          </p:cNvPr>
          <p:cNvSpPr>
            <a:spLocks noGrp="1"/>
          </p:cNvSpPr>
          <p:nvPr>
            <p:ph type="ctrTitle"/>
          </p:nvPr>
        </p:nvSpPr>
        <p:spPr>
          <a:xfrm>
            <a:off x="528549" y="2930969"/>
            <a:ext cx="6043167" cy="2213806"/>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48010FF5-66C8-43E4-948A-675862DBF022}"/>
              </a:ext>
            </a:extLst>
          </p:cNvPr>
          <p:cNvSpPr>
            <a:spLocks noGrp="1"/>
          </p:cNvSpPr>
          <p:nvPr>
            <p:ph type="subTitle" idx="1"/>
          </p:nvPr>
        </p:nvSpPr>
        <p:spPr>
          <a:xfrm>
            <a:off x="515017" y="5281300"/>
            <a:ext cx="6056699" cy="102880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6" name="Skaidrės numerio vietos rezervavimo ženklas 5">
            <a:extLst>
              <a:ext uri="{FF2B5EF4-FFF2-40B4-BE49-F238E27FC236}">
                <a16:creationId xmlns:a16="http://schemas.microsoft.com/office/drawing/2014/main" id="{A15366E3-1C75-449C-8739-4F254F0348AB}"/>
              </a:ext>
            </a:extLst>
          </p:cNvPr>
          <p:cNvSpPr>
            <a:spLocks noGrp="1"/>
          </p:cNvSpPr>
          <p:nvPr>
            <p:ph type="sldNum" sz="quarter" idx="12"/>
          </p:nvPr>
        </p:nvSpPr>
        <p:spPr/>
        <p:txBody>
          <a:bodyPr/>
          <a:lstStyle/>
          <a:p>
            <a:fld id="{32CF8A37-E970-47E2-907F-1D4D27803B1A}" type="slidenum">
              <a:rPr lang="lt-LT" smtClean="0"/>
              <a:t>‹#›</a:t>
            </a:fld>
            <a:endParaRPr lang="lt-LT"/>
          </a:p>
        </p:txBody>
      </p:sp>
      <p:pic>
        <p:nvPicPr>
          <p:cNvPr id="7" name="Paveikslėlis 6">
            <a:extLst>
              <a:ext uri="{FF2B5EF4-FFF2-40B4-BE49-F238E27FC236}">
                <a16:creationId xmlns:a16="http://schemas.microsoft.com/office/drawing/2014/main" id="{B095B8B4-3166-4862-A1A8-D422166B2B11}"/>
              </a:ext>
            </a:extLst>
          </p:cNvPr>
          <p:cNvPicPr>
            <a:picLocks noChangeAspect="1"/>
          </p:cNvPicPr>
          <p:nvPr/>
        </p:nvPicPr>
        <p:blipFill>
          <a:blip r:embed="rId2"/>
          <a:stretch>
            <a:fillRect/>
          </a:stretch>
        </p:blipFill>
        <p:spPr>
          <a:xfrm>
            <a:off x="7153098" y="0"/>
            <a:ext cx="5038902" cy="6858000"/>
          </a:xfrm>
          <a:prstGeom prst="rect">
            <a:avLst/>
          </a:prstGeom>
        </p:spPr>
      </p:pic>
      <p:pic>
        <p:nvPicPr>
          <p:cNvPr id="8" name="Paveikslėlis 7">
            <a:extLst>
              <a:ext uri="{FF2B5EF4-FFF2-40B4-BE49-F238E27FC236}">
                <a16:creationId xmlns:a16="http://schemas.microsoft.com/office/drawing/2014/main" id="{17BE5B38-7211-4DC1-9465-FA32A13993B5}"/>
              </a:ext>
            </a:extLst>
          </p:cNvPr>
          <p:cNvPicPr>
            <a:picLocks noChangeAspect="1"/>
          </p:cNvPicPr>
          <p:nvPr/>
        </p:nvPicPr>
        <p:blipFill>
          <a:blip r:embed="rId3"/>
          <a:stretch>
            <a:fillRect/>
          </a:stretch>
        </p:blipFill>
        <p:spPr>
          <a:xfrm>
            <a:off x="515017" y="477838"/>
            <a:ext cx="1590675" cy="1104900"/>
          </a:xfrm>
          <a:prstGeom prst="rect">
            <a:avLst/>
          </a:prstGeom>
        </p:spPr>
      </p:pic>
      <p:pic>
        <p:nvPicPr>
          <p:cNvPr id="9" name="Paveikslėlis 8">
            <a:extLst>
              <a:ext uri="{FF2B5EF4-FFF2-40B4-BE49-F238E27FC236}">
                <a16:creationId xmlns:a16="http://schemas.microsoft.com/office/drawing/2014/main" id="{DE2C0421-15D0-41F2-A342-022B613E634F}"/>
              </a:ext>
            </a:extLst>
          </p:cNvPr>
          <p:cNvPicPr>
            <a:picLocks noChangeAspect="1"/>
          </p:cNvPicPr>
          <p:nvPr userDrawn="1"/>
        </p:nvPicPr>
        <p:blipFill>
          <a:blip r:embed="rId2"/>
          <a:stretch>
            <a:fillRect/>
          </a:stretch>
        </p:blipFill>
        <p:spPr>
          <a:xfrm>
            <a:off x="7153098" y="0"/>
            <a:ext cx="5038902" cy="6858000"/>
          </a:xfrm>
          <a:prstGeom prst="rect">
            <a:avLst/>
          </a:prstGeom>
        </p:spPr>
      </p:pic>
      <p:pic>
        <p:nvPicPr>
          <p:cNvPr id="10" name="Paveikslėlis 9">
            <a:extLst>
              <a:ext uri="{FF2B5EF4-FFF2-40B4-BE49-F238E27FC236}">
                <a16:creationId xmlns:a16="http://schemas.microsoft.com/office/drawing/2014/main" id="{488AD5DD-3E0B-43D8-A9F9-AF0071802C59}"/>
              </a:ext>
            </a:extLst>
          </p:cNvPr>
          <p:cNvPicPr>
            <a:picLocks noChangeAspect="1"/>
          </p:cNvPicPr>
          <p:nvPr userDrawn="1"/>
        </p:nvPicPr>
        <p:blipFill>
          <a:blip r:embed="rId3"/>
          <a:stretch>
            <a:fillRect/>
          </a:stretch>
        </p:blipFill>
        <p:spPr>
          <a:xfrm>
            <a:off x="515017" y="477838"/>
            <a:ext cx="1590675" cy="1104900"/>
          </a:xfrm>
          <a:prstGeom prst="rect">
            <a:avLst/>
          </a:prstGeom>
        </p:spPr>
      </p:pic>
    </p:spTree>
    <p:extLst>
      <p:ext uri="{BB962C8B-B14F-4D97-AF65-F5344CB8AC3E}">
        <p14:creationId xmlns:p14="http://schemas.microsoft.com/office/powerpoint/2010/main" val="9890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4070D3-519A-40DD-A9F6-5E9AC8C88E79}"/>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563ABB22-B639-466F-8025-F886C61C0404}"/>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0278332-455E-4404-ABA0-098F142DE533}"/>
              </a:ext>
            </a:extLst>
          </p:cNvPr>
          <p:cNvSpPr>
            <a:spLocks noGrp="1"/>
          </p:cNvSpPr>
          <p:nvPr>
            <p:ph type="dt" sz="half" idx="10"/>
          </p:nvPr>
        </p:nvSpPr>
        <p:spPr/>
        <p:txBody>
          <a:bodyPr/>
          <a:lstStyle/>
          <a:p>
            <a:fld id="{EE0BBE4B-C9AB-4E64-94D6-3D1AE42E58BD}" type="datetimeFigureOut">
              <a:rPr lang="lt-LT" smtClean="0"/>
              <a:t>2025-06-16</a:t>
            </a:fld>
            <a:endParaRPr lang="lt-LT"/>
          </a:p>
        </p:txBody>
      </p:sp>
      <p:sp>
        <p:nvSpPr>
          <p:cNvPr id="5" name="Poraštės vietos rezervavimo ženklas 4">
            <a:extLst>
              <a:ext uri="{FF2B5EF4-FFF2-40B4-BE49-F238E27FC236}">
                <a16:creationId xmlns:a16="http://schemas.microsoft.com/office/drawing/2014/main" id="{BD30F5A1-FEE4-43D2-837A-8179A72BEE8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810D1A7-D363-4C7B-AB94-8196D53A9BA9}"/>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90515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2B9E4A95-2C5A-4BB2-9A6B-51791B3638DA}"/>
              </a:ext>
            </a:extLst>
          </p:cNvPr>
          <p:cNvPicPr>
            <a:picLocks noChangeAspect="1"/>
          </p:cNvPicPr>
          <p:nvPr/>
        </p:nvPicPr>
        <p:blipFill>
          <a:blip r:embed="rId2"/>
          <a:stretch>
            <a:fillRect/>
          </a:stretch>
        </p:blipFill>
        <p:spPr>
          <a:xfrm>
            <a:off x="0" y="4281"/>
            <a:ext cx="12192000" cy="6849438"/>
          </a:xfrm>
          <a:prstGeom prst="rect">
            <a:avLst/>
          </a:prstGeom>
        </p:spPr>
      </p:pic>
      <p:sp>
        <p:nvSpPr>
          <p:cNvPr id="2" name="Pavadinimas 1">
            <a:extLst>
              <a:ext uri="{FF2B5EF4-FFF2-40B4-BE49-F238E27FC236}">
                <a16:creationId xmlns:a16="http://schemas.microsoft.com/office/drawing/2014/main" id="{E5788186-1EBA-4AF1-BEAF-D15A161230C5}"/>
              </a:ext>
            </a:extLst>
          </p:cNvPr>
          <p:cNvSpPr>
            <a:spLocks noGrp="1"/>
          </p:cNvSpPr>
          <p:nvPr>
            <p:ph type="title"/>
          </p:nvPr>
        </p:nvSpPr>
        <p:spPr>
          <a:xfrm>
            <a:off x="831850" y="1709738"/>
            <a:ext cx="10515600" cy="3768116"/>
          </a:xfrm>
        </p:spPr>
        <p:txBody>
          <a:bodyPr anchor="b"/>
          <a:lstStyle>
            <a:lvl1pPr>
              <a:defRPr sz="6000"/>
            </a:lvl1pPr>
          </a:lstStyle>
          <a:p>
            <a:r>
              <a:rPr lang="lt-LT"/>
              <a:t>Spustelėję redaguokite stilių</a:t>
            </a:r>
            <a:endParaRPr lang="lt-LT" dirty="0"/>
          </a:p>
        </p:txBody>
      </p:sp>
      <p:sp>
        <p:nvSpPr>
          <p:cNvPr id="3" name="Teksto vietos rezervavimo ženklas 2">
            <a:extLst>
              <a:ext uri="{FF2B5EF4-FFF2-40B4-BE49-F238E27FC236}">
                <a16:creationId xmlns:a16="http://schemas.microsoft.com/office/drawing/2014/main" id="{530AAA85-E6FF-451C-8DFA-E4170F732EAD}"/>
              </a:ext>
            </a:extLst>
          </p:cNvPr>
          <p:cNvSpPr>
            <a:spLocks noGrp="1"/>
          </p:cNvSpPr>
          <p:nvPr>
            <p:ph type="body" idx="1"/>
          </p:nvPr>
        </p:nvSpPr>
        <p:spPr>
          <a:xfrm>
            <a:off x="831850" y="5614587"/>
            <a:ext cx="10515600" cy="103404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pic>
        <p:nvPicPr>
          <p:cNvPr id="5" name="Paveikslėlis 4">
            <a:extLst>
              <a:ext uri="{FF2B5EF4-FFF2-40B4-BE49-F238E27FC236}">
                <a16:creationId xmlns:a16="http://schemas.microsoft.com/office/drawing/2014/main" id="{0F8B5865-251D-49E8-ACAA-27F7E0CEAE06}"/>
              </a:ext>
            </a:extLst>
          </p:cNvPr>
          <p:cNvPicPr>
            <a:picLocks noChangeAspect="1"/>
          </p:cNvPicPr>
          <p:nvPr userDrawn="1"/>
        </p:nvPicPr>
        <p:blipFill>
          <a:blip r:embed="rId2"/>
          <a:stretch>
            <a:fillRect/>
          </a:stretch>
        </p:blipFill>
        <p:spPr>
          <a:xfrm>
            <a:off x="0" y="4281"/>
            <a:ext cx="12192000" cy="6849438"/>
          </a:xfrm>
          <a:prstGeom prst="rect">
            <a:avLst/>
          </a:prstGeom>
        </p:spPr>
      </p:pic>
    </p:spTree>
    <p:extLst>
      <p:ext uri="{BB962C8B-B14F-4D97-AF65-F5344CB8AC3E}">
        <p14:creationId xmlns:p14="http://schemas.microsoft.com/office/powerpoint/2010/main" val="147540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1BACBD-FDAA-4A8D-BBF1-8E626DE8DC53}"/>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BD224428-1624-441D-9F6F-7DABF5DD98E9}"/>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2C46B0BB-3807-4B77-B8B8-6DFBE8C4F6AC}"/>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DCA20E6-878C-446D-98B1-C343DF1B9382}"/>
              </a:ext>
            </a:extLst>
          </p:cNvPr>
          <p:cNvSpPr>
            <a:spLocks noGrp="1"/>
          </p:cNvSpPr>
          <p:nvPr>
            <p:ph type="dt" sz="half" idx="10"/>
          </p:nvPr>
        </p:nvSpPr>
        <p:spPr/>
        <p:txBody>
          <a:bodyPr/>
          <a:lstStyle/>
          <a:p>
            <a:fld id="{EE0BBE4B-C9AB-4E64-94D6-3D1AE42E58BD}" type="datetimeFigureOut">
              <a:rPr lang="lt-LT" smtClean="0"/>
              <a:t>2025-06-16</a:t>
            </a:fld>
            <a:endParaRPr lang="lt-LT"/>
          </a:p>
        </p:txBody>
      </p:sp>
      <p:sp>
        <p:nvSpPr>
          <p:cNvPr id="6" name="Poraštės vietos rezervavimo ženklas 5">
            <a:extLst>
              <a:ext uri="{FF2B5EF4-FFF2-40B4-BE49-F238E27FC236}">
                <a16:creationId xmlns:a16="http://schemas.microsoft.com/office/drawing/2014/main" id="{FD273B2D-FBCA-4EB0-859B-4F249DCCC41B}"/>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86C29E2-8AB8-4E1D-92E2-0BCC513A43B4}"/>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7676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4A83DD2-0662-4463-A03F-11CE639D6E71}"/>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EA21B80B-6E82-4821-86E0-E9D2AE195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139BCE90-F978-44A2-8318-22F19C6FEB6C}"/>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60AE68EE-B556-4724-BD86-F868CC290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CD2A555B-BD99-432F-8A67-19E82D7B5FF5}"/>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175AC5AC-FD28-432F-97D0-EAAE5E31E457}"/>
              </a:ext>
            </a:extLst>
          </p:cNvPr>
          <p:cNvSpPr>
            <a:spLocks noGrp="1"/>
          </p:cNvSpPr>
          <p:nvPr>
            <p:ph type="dt" sz="half" idx="10"/>
          </p:nvPr>
        </p:nvSpPr>
        <p:spPr/>
        <p:txBody>
          <a:bodyPr/>
          <a:lstStyle/>
          <a:p>
            <a:fld id="{EE0BBE4B-C9AB-4E64-94D6-3D1AE42E58BD}" type="datetimeFigureOut">
              <a:rPr lang="lt-LT" smtClean="0"/>
              <a:t>2025-06-16</a:t>
            </a:fld>
            <a:endParaRPr lang="lt-LT"/>
          </a:p>
        </p:txBody>
      </p:sp>
      <p:sp>
        <p:nvSpPr>
          <p:cNvPr id="8" name="Poraštės vietos rezervavimo ženklas 7">
            <a:extLst>
              <a:ext uri="{FF2B5EF4-FFF2-40B4-BE49-F238E27FC236}">
                <a16:creationId xmlns:a16="http://schemas.microsoft.com/office/drawing/2014/main" id="{933658C9-EFFD-4A1C-9CDC-880A290209CF}"/>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804A34E-5E92-4241-A044-2995DCAA500E}"/>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9832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00399D-5898-4E5A-8D85-663C98E6E728}"/>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0DD67079-BCA9-40C3-BA78-841930F57C4E}"/>
              </a:ext>
            </a:extLst>
          </p:cNvPr>
          <p:cNvSpPr>
            <a:spLocks noGrp="1"/>
          </p:cNvSpPr>
          <p:nvPr>
            <p:ph type="dt" sz="half" idx="10"/>
          </p:nvPr>
        </p:nvSpPr>
        <p:spPr/>
        <p:txBody>
          <a:bodyPr/>
          <a:lstStyle/>
          <a:p>
            <a:fld id="{EE0BBE4B-C9AB-4E64-94D6-3D1AE42E58BD}" type="datetimeFigureOut">
              <a:rPr lang="lt-LT" smtClean="0"/>
              <a:t>2025-06-16</a:t>
            </a:fld>
            <a:endParaRPr lang="lt-LT"/>
          </a:p>
        </p:txBody>
      </p:sp>
      <p:sp>
        <p:nvSpPr>
          <p:cNvPr id="4" name="Poraštės vietos rezervavimo ženklas 3">
            <a:extLst>
              <a:ext uri="{FF2B5EF4-FFF2-40B4-BE49-F238E27FC236}">
                <a16:creationId xmlns:a16="http://schemas.microsoft.com/office/drawing/2014/main" id="{AF00D850-82A8-4516-8079-53A6D98A1A87}"/>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21AFED5F-4236-49DC-94B7-6BC31D9A1302}"/>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79531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C4ACDFEC-1E20-4AAF-9EBB-A99AB147BD17}"/>
              </a:ext>
            </a:extLst>
          </p:cNvPr>
          <p:cNvSpPr>
            <a:spLocks noGrp="1"/>
          </p:cNvSpPr>
          <p:nvPr>
            <p:ph type="dt" sz="half" idx="10"/>
          </p:nvPr>
        </p:nvSpPr>
        <p:spPr/>
        <p:txBody>
          <a:bodyPr/>
          <a:lstStyle/>
          <a:p>
            <a:fld id="{EE0BBE4B-C9AB-4E64-94D6-3D1AE42E58BD}" type="datetimeFigureOut">
              <a:rPr lang="lt-LT" smtClean="0"/>
              <a:t>2025-06-16</a:t>
            </a:fld>
            <a:endParaRPr lang="lt-LT"/>
          </a:p>
        </p:txBody>
      </p:sp>
      <p:sp>
        <p:nvSpPr>
          <p:cNvPr id="3" name="Poraštės vietos rezervavimo ženklas 2">
            <a:extLst>
              <a:ext uri="{FF2B5EF4-FFF2-40B4-BE49-F238E27FC236}">
                <a16:creationId xmlns:a16="http://schemas.microsoft.com/office/drawing/2014/main" id="{B3939576-EB0B-436C-9DF5-06B39AAB8EF9}"/>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A779D060-D365-4EEC-89F1-AF686B12450C}"/>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160488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71BB4-F17F-614F-C68C-6B1AD3988772}"/>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5A4DE534-2280-0C7E-324E-7D836B4DC40F}"/>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Content Placeholder 4">
            <a:extLst>
              <a:ext uri="{FF2B5EF4-FFF2-40B4-BE49-F238E27FC236}">
                <a16:creationId xmlns:a16="http://schemas.microsoft.com/office/drawing/2014/main" id="{9E896830-C947-2958-7A11-2F6DBBA06CAF}"/>
              </a:ext>
            </a:extLst>
          </p:cNvPr>
          <p:cNvSpPr>
            <a:spLocks noGrp="1"/>
          </p:cNvSpPr>
          <p:nvPr>
            <p:ph sz="quarter" idx="14" hasCustomPrompt="1"/>
          </p:nvPr>
        </p:nvSpPr>
        <p:spPr>
          <a:xfrm>
            <a:off x="1270000" y="2245043"/>
            <a:ext cx="9652000" cy="3170237"/>
          </a:xfrm>
        </p:spPr>
        <p:txBody>
          <a:bodyPr/>
          <a:lstStyle>
            <a:lvl1pPr marL="0" indent="0">
              <a:buNone/>
              <a:defRPr/>
            </a:lvl1pPr>
          </a:lstStyle>
          <a:p>
            <a:pPr lvl="0"/>
            <a:r>
              <a:rPr lang="en-LT" dirty="0"/>
              <a:t> </a:t>
            </a:r>
          </a:p>
        </p:txBody>
      </p:sp>
    </p:spTree>
    <p:extLst>
      <p:ext uri="{BB962C8B-B14F-4D97-AF65-F5344CB8AC3E}">
        <p14:creationId xmlns:p14="http://schemas.microsoft.com/office/powerpoint/2010/main" val="39662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E7A51BB-5823-96C9-F819-26CD8B67DEE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x-none" dirty="0"/>
          </a:p>
        </p:txBody>
      </p:sp>
      <p:sp>
        <p:nvSpPr>
          <p:cNvPr id="3" name="Text Placeholder 5">
            <a:extLst>
              <a:ext uri="{FF2B5EF4-FFF2-40B4-BE49-F238E27FC236}">
                <a16:creationId xmlns:a16="http://schemas.microsoft.com/office/drawing/2014/main" id="{3152F2E5-67D3-C7D4-6961-9F3F3ED78759}"/>
              </a:ext>
            </a:extLst>
          </p:cNvPr>
          <p:cNvSpPr>
            <a:spLocks noGrp="1"/>
          </p:cNvSpPr>
          <p:nvPr>
            <p:ph type="body" sz="quarter" idx="13" hasCustomPrompt="1"/>
          </p:nvPr>
        </p:nvSpPr>
        <p:spPr>
          <a:xfrm>
            <a:off x="480439" y="228904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Text Placeholder 4">
            <a:extLst>
              <a:ext uri="{FF2B5EF4-FFF2-40B4-BE49-F238E27FC236}">
                <a16:creationId xmlns:a16="http://schemas.microsoft.com/office/drawing/2014/main" id="{FC8098C4-BB55-6C0B-CE50-AD6EC4B63356}"/>
              </a:ext>
            </a:extLst>
          </p:cNvPr>
          <p:cNvSpPr>
            <a:spLocks noGrp="1"/>
          </p:cNvSpPr>
          <p:nvPr>
            <p:ph type="body" sz="quarter" idx="14" hasCustomPrompt="1"/>
          </p:nvPr>
        </p:nvSpPr>
        <p:spPr>
          <a:xfrm>
            <a:off x="480439" y="5323840"/>
            <a:ext cx="4612956" cy="111766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 et </a:t>
            </a:r>
            <a:r>
              <a:rPr lang="lt-LT" dirty="0" err="1"/>
              <a:t>iusto</a:t>
            </a:r>
            <a:r>
              <a:rPr lang="lt-LT" dirty="0"/>
              <a:t> </a:t>
            </a:r>
            <a:r>
              <a:rPr lang="lt-LT" dirty="0" err="1"/>
              <a:t>odio</a:t>
            </a:r>
            <a:r>
              <a:rPr lang="lt-LT" dirty="0"/>
              <a:t> </a:t>
            </a:r>
            <a:r>
              <a:rPr lang="lt-LT" dirty="0" err="1"/>
              <a:t>dignissim</a:t>
            </a:r>
            <a:r>
              <a:rPr lang="lt-LT" dirty="0"/>
              <a:t> </a:t>
            </a:r>
            <a:r>
              <a:rPr lang="lt-LT" dirty="0" err="1"/>
              <a:t>qui</a:t>
            </a:r>
            <a:r>
              <a:rPr lang="lt-LT" dirty="0"/>
              <a:t> </a:t>
            </a:r>
            <a:r>
              <a:rPr lang="lt-LT" dirty="0" err="1"/>
              <a:t>blandit</a:t>
            </a:r>
            <a:r>
              <a:rPr lang="lt-LT" dirty="0"/>
              <a:t> </a:t>
            </a:r>
            <a:r>
              <a:rPr lang="lt-LT" dirty="0" err="1"/>
              <a:t>praesent</a:t>
            </a:r>
            <a:r>
              <a:rPr lang="lt-LT" dirty="0"/>
              <a:t> </a:t>
            </a:r>
            <a:r>
              <a:rPr lang="lt-LT" dirty="0" err="1"/>
              <a:t>luptatum</a:t>
            </a:r>
            <a:r>
              <a:rPr lang="lt-LT" dirty="0"/>
              <a:t> </a:t>
            </a:r>
            <a:r>
              <a:rPr lang="lt-LT" dirty="0" err="1"/>
              <a:t>zzril</a:t>
            </a:r>
            <a:r>
              <a:rPr lang="lt-LT" dirty="0"/>
              <a:t> </a:t>
            </a:r>
            <a:r>
              <a:rPr lang="lt-LT" dirty="0" err="1"/>
              <a:t>delenit</a:t>
            </a:r>
            <a:r>
              <a:rPr lang="lt-LT" dirty="0"/>
              <a:t> </a:t>
            </a:r>
            <a:r>
              <a:rPr lang="lt-LT" dirty="0" err="1"/>
              <a:t>augue</a:t>
            </a:r>
            <a:r>
              <a:rPr lang="lt-LT" dirty="0"/>
              <a:t> duis </a:t>
            </a:r>
            <a:r>
              <a:rPr lang="lt-LT" dirty="0" err="1"/>
              <a:t>dolore</a:t>
            </a:r>
            <a:r>
              <a:rPr lang="lt-LT" dirty="0"/>
              <a:t> te </a:t>
            </a:r>
            <a:r>
              <a:rPr lang="lt-LT" dirty="0" err="1"/>
              <a:t>feugait</a:t>
            </a:r>
            <a:r>
              <a:rPr lang="lt-LT" dirty="0"/>
              <a:t> </a:t>
            </a:r>
            <a:r>
              <a:rPr lang="lt-LT" dirty="0" err="1"/>
              <a:t>nulla</a:t>
            </a:r>
            <a:r>
              <a:rPr lang="lt-LT" dirty="0"/>
              <a:t> </a:t>
            </a:r>
            <a:r>
              <a:rPr lang="lt-LT" dirty="0" err="1"/>
              <a:t>facilisi</a:t>
            </a:r>
            <a:r>
              <a:rPr lang="lt-LT" dirty="0"/>
              <a:t>.</a:t>
            </a:r>
            <a:endParaRPr lang="x-none" dirty="0"/>
          </a:p>
        </p:txBody>
      </p:sp>
      <p:sp>
        <p:nvSpPr>
          <p:cNvPr id="7" name="Text Placeholder 2">
            <a:extLst>
              <a:ext uri="{FF2B5EF4-FFF2-40B4-BE49-F238E27FC236}">
                <a16:creationId xmlns:a16="http://schemas.microsoft.com/office/drawing/2014/main" id="{9A1B380C-88E3-0782-A27C-916290FE3862}"/>
              </a:ext>
            </a:extLst>
          </p:cNvPr>
          <p:cNvSpPr>
            <a:spLocks noGrp="1"/>
          </p:cNvSpPr>
          <p:nvPr>
            <p:ph type="body" sz="quarter" idx="11" hasCustomPrompt="1"/>
          </p:nvPr>
        </p:nvSpPr>
        <p:spPr>
          <a:xfrm>
            <a:off x="480439" y="4597400"/>
            <a:ext cx="3421001" cy="421639"/>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x-none" dirty="0"/>
          </a:p>
        </p:txBody>
      </p:sp>
      <p:sp>
        <p:nvSpPr>
          <p:cNvPr id="11" name="Text Placeholder 10">
            <a:extLst>
              <a:ext uri="{FF2B5EF4-FFF2-40B4-BE49-F238E27FC236}">
                <a16:creationId xmlns:a16="http://schemas.microsoft.com/office/drawing/2014/main" id="{F0A0C1A5-E743-86FC-5784-8355BAF420CA}"/>
              </a:ext>
            </a:extLst>
          </p:cNvPr>
          <p:cNvSpPr>
            <a:spLocks noGrp="1"/>
          </p:cNvSpPr>
          <p:nvPr>
            <p:ph type="body" sz="quarter" idx="15" hasCustomPrompt="1"/>
          </p:nvPr>
        </p:nvSpPr>
        <p:spPr>
          <a:xfrm>
            <a:off x="480439" y="4135276"/>
            <a:ext cx="3870643" cy="294324"/>
          </a:xfrm>
          <a:noFill/>
          <a:ln>
            <a:noFill/>
            <a:prstDash val="solid"/>
          </a:ln>
        </p:spPr>
        <p:txBody>
          <a:bodyPr>
            <a:normAutofit/>
          </a:bodyPr>
          <a:lstStyle>
            <a:lvl1pPr marL="0" indent="0">
              <a:buNone/>
              <a:defRPr sz="900" b="1"/>
            </a:lvl1pPr>
          </a:lstStyle>
          <a:p>
            <a:pPr lvl="0"/>
            <a:r>
              <a:rPr lang="x-none" dirty="0"/>
              <a:t>Papildomas tekstas</a:t>
            </a:r>
          </a:p>
        </p:txBody>
      </p:sp>
      <p:sp>
        <p:nvSpPr>
          <p:cNvPr id="14" name="Picture Placeholder 13">
            <a:extLst>
              <a:ext uri="{FF2B5EF4-FFF2-40B4-BE49-F238E27FC236}">
                <a16:creationId xmlns:a16="http://schemas.microsoft.com/office/drawing/2014/main" id="{3BCC2028-85D2-D659-8590-0F5D218AE6DE}"/>
              </a:ext>
            </a:extLst>
          </p:cNvPr>
          <p:cNvSpPr>
            <a:spLocks noGrp="1"/>
          </p:cNvSpPr>
          <p:nvPr>
            <p:ph type="pic" sz="quarter" idx="16" hasCustomPrompt="1"/>
          </p:nvPr>
        </p:nvSpPr>
        <p:spPr>
          <a:xfrm>
            <a:off x="7132638" y="0"/>
            <a:ext cx="5059362" cy="6858000"/>
          </a:xfrm>
        </p:spPr>
        <p:txBody>
          <a:bodyPr/>
          <a:lstStyle>
            <a:lvl1pPr marL="0" indent="0">
              <a:buNone/>
              <a:defRPr/>
            </a:lvl1pPr>
          </a:lstStyle>
          <a:p>
            <a:r>
              <a:rPr lang="x-none" dirty="0"/>
              <a:t> </a:t>
            </a:r>
          </a:p>
        </p:txBody>
      </p:sp>
      <p:sp>
        <p:nvSpPr>
          <p:cNvPr id="4" name="TextBox 3">
            <a:extLst>
              <a:ext uri="{FF2B5EF4-FFF2-40B4-BE49-F238E27FC236}">
                <a16:creationId xmlns:a16="http://schemas.microsoft.com/office/drawing/2014/main" id="{205EB26E-406C-55B9-AD54-C44088F23D88}"/>
              </a:ext>
            </a:extLst>
          </p:cNvPr>
          <p:cNvSpPr txBox="1"/>
          <p:nvPr userDrawn="1"/>
        </p:nvSpPr>
        <p:spPr>
          <a:xfrm>
            <a:off x="1188720" y="3901440"/>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9587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FE6276F-7A76-4D62-B640-A258ECF5553C}"/>
              </a:ext>
            </a:extLst>
          </p:cNvPr>
          <p:cNvSpPr>
            <a:spLocks noGrp="1"/>
          </p:cNvSpPr>
          <p:nvPr>
            <p:ph type="title"/>
          </p:nvPr>
        </p:nvSpPr>
        <p:spPr>
          <a:xfrm>
            <a:off x="838200" y="365125"/>
            <a:ext cx="10034587"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2B892D57-F8C6-40CB-8F5D-BF0D84195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05CC9D-7B30-4CF1-BBCC-34D073663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BBE4B-C9AB-4E64-94D6-3D1AE42E58BD}" type="datetimeFigureOut">
              <a:rPr lang="lt-LT" smtClean="0"/>
              <a:t>2025-06-16</a:t>
            </a:fld>
            <a:endParaRPr lang="lt-LT"/>
          </a:p>
        </p:txBody>
      </p:sp>
      <p:sp>
        <p:nvSpPr>
          <p:cNvPr id="5" name="Poraštės vietos rezervavimo ženklas 4">
            <a:extLst>
              <a:ext uri="{FF2B5EF4-FFF2-40B4-BE49-F238E27FC236}">
                <a16:creationId xmlns:a16="http://schemas.microsoft.com/office/drawing/2014/main" id="{781313A1-9F79-4D11-B033-9BA96D8DC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CE1400F9-A9FE-4AAC-A855-3620672A0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F8A37-E970-47E2-907F-1D4D27803B1A}" type="slidenum">
              <a:rPr lang="lt-LT" smtClean="0"/>
              <a:t>‹#›</a:t>
            </a:fld>
            <a:endParaRPr lang="lt-LT"/>
          </a:p>
        </p:txBody>
      </p:sp>
      <p:pic>
        <p:nvPicPr>
          <p:cNvPr id="7" name="Paveikslėlis 6">
            <a:extLst>
              <a:ext uri="{FF2B5EF4-FFF2-40B4-BE49-F238E27FC236}">
                <a16:creationId xmlns:a16="http://schemas.microsoft.com/office/drawing/2014/main" id="{DD1CA0D1-6A38-4E1C-9C41-CD13BAC5C900}"/>
              </a:ext>
            </a:extLst>
          </p:cNvPr>
          <p:cNvPicPr>
            <a:picLocks noChangeAspect="1"/>
          </p:cNvPicPr>
          <p:nvPr/>
        </p:nvPicPr>
        <p:blipFill>
          <a:blip r:embed="rId11"/>
          <a:stretch>
            <a:fillRect/>
          </a:stretch>
        </p:blipFill>
        <p:spPr>
          <a:xfrm>
            <a:off x="10872787" y="495299"/>
            <a:ext cx="962025" cy="371475"/>
          </a:xfrm>
          <a:prstGeom prst="rect">
            <a:avLst/>
          </a:prstGeom>
        </p:spPr>
      </p:pic>
      <p:pic>
        <p:nvPicPr>
          <p:cNvPr id="8" name="Paveikslėlis 7">
            <a:extLst>
              <a:ext uri="{FF2B5EF4-FFF2-40B4-BE49-F238E27FC236}">
                <a16:creationId xmlns:a16="http://schemas.microsoft.com/office/drawing/2014/main" id="{5D4F8BF8-3095-4853-A6E7-37C5B79A5928}"/>
              </a:ext>
            </a:extLst>
          </p:cNvPr>
          <p:cNvPicPr>
            <a:picLocks noChangeAspect="1"/>
          </p:cNvPicPr>
          <p:nvPr userDrawn="1"/>
        </p:nvPicPr>
        <p:blipFill>
          <a:blip r:embed="rId11"/>
          <a:stretch>
            <a:fillRect/>
          </a:stretch>
        </p:blipFill>
        <p:spPr>
          <a:xfrm>
            <a:off x="10872787" y="495299"/>
            <a:ext cx="962025" cy="371475"/>
          </a:xfrm>
          <a:prstGeom prst="rect">
            <a:avLst/>
          </a:prstGeom>
        </p:spPr>
      </p:pic>
    </p:spTree>
    <p:extLst>
      <p:ext uri="{BB962C8B-B14F-4D97-AF65-F5344CB8AC3E}">
        <p14:creationId xmlns:p14="http://schemas.microsoft.com/office/powerpoint/2010/main" val="9691804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3"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Colors" Target="../diagrams/colors8.xml"/><Relationship Id="rId3" Type="http://schemas.openxmlformats.org/officeDocument/2006/relationships/image" Target="../media/image8.png"/><Relationship Id="rId7" Type="http://schemas.openxmlformats.org/officeDocument/2006/relationships/diagramColors" Target="../diagrams/colors7.xml"/><Relationship Id="rId12"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Layout" Target="../diagrams/layout8.xml"/><Relationship Id="rId5" Type="http://schemas.openxmlformats.org/officeDocument/2006/relationships/diagramLayout" Target="../diagrams/layout7.xml"/><Relationship Id="rId10" Type="http://schemas.openxmlformats.org/officeDocument/2006/relationships/diagramData" Target="../diagrams/data8.xml"/><Relationship Id="rId4" Type="http://schemas.openxmlformats.org/officeDocument/2006/relationships/diagramData" Target="../diagrams/data7.xml"/><Relationship Id="rId9" Type="http://schemas.openxmlformats.org/officeDocument/2006/relationships/image" Target="../media/image10.png"/><Relationship Id="rId14" Type="http://schemas.microsoft.com/office/2007/relationships/diagramDrawing" Target="../diagrams/drawing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897B37-391B-4146-9634-8EECAAE9FE16}"/>
              </a:ext>
            </a:extLst>
          </p:cNvPr>
          <p:cNvSpPr>
            <a:spLocks noGrp="1"/>
          </p:cNvSpPr>
          <p:nvPr>
            <p:ph type="ctrTitle"/>
          </p:nvPr>
        </p:nvSpPr>
        <p:spPr>
          <a:xfrm>
            <a:off x="35441" y="2590621"/>
            <a:ext cx="7184066" cy="2213806"/>
          </a:xfrm>
        </p:spPr>
        <p:txBody>
          <a:bodyPr>
            <a:noAutofit/>
          </a:bodyPr>
          <a:lstStyle/>
          <a:p>
            <a:pPr algn="ctr">
              <a:lnSpc>
                <a:spcPct val="100000"/>
              </a:lnSpc>
            </a:pPr>
            <a:r>
              <a:rPr lang="lt-LT" sz="4000" dirty="0">
                <a:latin typeface="Book Antiqua" panose="02040602050305030304" pitchFamily="18" charset="0"/>
              </a:rPr>
              <a:t>Projekto „Edukacinių tyrimų proveržis“ partneris</a:t>
            </a:r>
            <a:br>
              <a:rPr lang="lt-LT" sz="4000" dirty="0">
                <a:latin typeface="Book Antiqua" panose="02040602050305030304" pitchFamily="18" charset="0"/>
              </a:rPr>
            </a:br>
            <a:r>
              <a:rPr lang="lt-LT" sz="4000" dirty="0">
                <a:latin typeface="Book Antiqua" panose="02040602050305030304" pitchFamily="18" charset="0"/>
              </a:rPr>
              <a:t>Mykolo Romerio universitetas: tyrimai ir kontekstas</a:t>
            </a:r>
            <a:endParaRPr lang="lt-LT" sz="4000" dirty="0">
              <a:effectLst>
                <a:outerShdw blurRad="38100" dist="38100" dir="2700000" algn="tl">
                  <a:srgbClr val="000000">
                    <a:alpha val="43137"/>
                  </a:srgbClr>
                </a:outerShdw>
              </a:effectLst>
              <a:latin typeface="Book Antiqua" panose="02040602050305030304" pitchFamily="18" charset="0"/>
            </a:endParaRPr>
          </a:p>
        </p:txBody>
      </p:sp>
      <p:sp>
        <p:nvSpPr>
          <p:cNvPr id="3" name="Antrinis pavadinimas 2">
            <a:extLst>
              <a:ext uri="{FF2B5EF4-FFF2-40B4-BE49-F238E27FC236}">
                <a16:creationId xmlns:a16="http://schemas.microsoft.com/office/drawing/2014/main" id="{CDC9AC60-A2A2-430F-8102-87D7A55060D7}"/>
              </a:ext>
            </a:extLst>
          </p:cNvPr>
          <p:cNvSpPr>
            <a:spLocks noGrp="1"/>
          </p:cNvSpPr>
          <p:nvPr>
            <p:ph type="subTitle" idx="1"/>
          </p:nvPr>
        </p:nvSpPr>
        <p:spPr>
          <a:xfrm>
            <a:off x="35441" y="5742770"/>
            <a:ext cx="6875721" cy="769373"/>
          </a:xfrm>
        </p:spPr>
        <p:txBody>
          <a:bodyPr>
            <a:noAutofit/>
          </a:bodyPr>
          <a:lstStyle/>
          <a:p>
            <a:pPr>
              <a:lnSpc>
                <a:spcPct val="100000"/>
              </a:lnSpc>
              <a:spcBef>
                <a:spcPts val="0"/>
              </a:spcBef>
            </a:pPr>
            <a:r>
              <a:rPr lang="en-US" sz="2000" i="1" dirty="0">
                <a:solidFill>
                  <a:schemeClr val="tx1">
                    <a:lumMod val="65000"/>
                    <a:lumOff val="35000"/>
                  </a:schemeClr>
                </a:solidFill>
                <a:latin typeface="Book Antiqua" panose="02040602050305030304" pitchFamily="18" charset="0"/>
              </a:rPr>
              <a:t>Prof. dr. Odeta </a:t>
            </a:r>
            <a:r>
              <a:rPr lang="en-US" sz="2000" i="1" dirty="0" err="1">
                <a:solidFill>
                  <a:schemeClr val="tx1">
                    <a:lumMod val="65000"/>
                    <a:lumOff val="35000"/>
                  </a:schemeClr>
                </a:solidFill>
                <a:latin typeface="Book Antiqua" panose="02040602050305030304" pitchFamily="18" charset="0"/>
              </a:rPr>
              <a:t>Merfeldait</a:t>
            </a:r>
            <a:r>
              <a:rPr lang="lt-LT" sz="2000" i="1" dirty="0">
                <a:solidFill>
                  <a:schemeClr val="tx1">
                    <a:lumMod val="65000"/>
                    <a:lumOff val="35000"/>
                  </a:schemeClr>
                </a:solidFill>
                <a:latin typeface="Book Antiqua" panose="02040602050305030304" pitchFamily="18" charset="0"/>
              </a:rPr>
              <a:t>ė</a:t>
            </a:r>
          </a:p>
          <a:p>
            <a:pPr>
              <a:lnSpc>
                <a:spcPct val="100000"/>
              </a:lnSpc>
              <a:spcBef>
                <a:spcPts val="0"/>
              </a:spcBef>
            </a:pPr>
            <a:r>
              <a:rPr lang="lt-LT" sz="2000" i="1" dirty="0">
                <a:solidFill>
                  <a:schemeClr val="tx1">
                    <a:lumMod val="65000"/>
                    <a:lumOff val="35000"/>
                  </a:schemeClr>
                </a:solidFill>
                <a:latin typeface="Book Antiqua" panose="02040602050305030304" pitchFamily="18" charset="0"/>
              </a:rPr>
              <a:t>Žmogaus ir visuomenės studijų fakultetas, dekanė</a:t>
            </a:r>
          </a:p>
        </p:txBody>
      </p:sp>
      <p:pic>
        <p:nvPicPr>
          <p:cNvPr id="7" name="Picture 6">
            <a:extLst>
              <a:ext uri="{FF2B5EF4-FFF2-40B4-BE49-F238E27FC236}">
                <a16:creationId xmlns:a16="http://schemas.microsoft.com/office/drawing/2014/main" id="{13A039FC-6891-4C66-8082-0BE3C2C5D6C3}"/>
              </a:ext>
            </a:extLst>
          </p:cNvPr>
          <p:cNvPicPr>
            <a:picLocks noChangeAspect="1"/>
          </p:cNvPicPr>
          <p:nvPr/>
        </p:nvPicPr>
        <p:blipFill>
          <a:blip r:embed="rId3"/>
          <a:stretch>
            <a:fillRect/>
          </a:stretch>
        </p:blipFill>
        <p:spPr>
          <a:xfrm>
            <a:off x="1988288" y="435187"/>
            <a:ext cx="5078819" cy="787557"/>
          </a:xfrm>
          <a:prstGeom prst="rect">
            <a:avLst/>
          </a:prstGeom>
        </p:spPr>
      </p:pic>
      <p:sp>
        <p:nvSpPr>
          <p:cNvPr id="8" name="Rectangle 7">
            <a:extLst>
              <a:ext uri="{FF2B5EF4-FFF2-40B4-BE49-F238E27FC236}">
                <a16:creationId xmlns:a16="http://schemas.microsoft.com/office/drawing/2014/main" id="{25005FC0-F5CC-4F54-9572-E020E48F3E7F}"/>
              </a:ext>
            </a:extLst>
          </p:cNvPr>
          <p:cNvSpPr/>
          <p:nvPr/>
        </p:nvSpPr>
        <p:spPr>
          <a:xfrm>
            <a:off x="7208874" y="4773274"/>
            <a:ext cx="4983126" cy="1938992"/>
          </a:xfrm>
          <a:prstGeom prst="rect">
            <a:avLst/>
          </a:prstGeom>
        </p:spPr>
        <p:txBody>
          <a:bodyPr wrap="square">
            <a:spAutoFit/>
          </a:bodyPr>
          <a:lstStyle/>
          <a:p>
            <a:pPr algn="ctr"/>
            <a:r>
              <a:rPr lang="lt-LT" sz="2400" dirty="0">
                <a:solidFill>
                  <a:schemeClr val="bg1"/>
                </a:solidFill>
                <a:latin typeface="Book Antiqua" panose="02040602050305030304" pitchFamily="18" charset="0"/>
              </a:rPr>
              <a:t>Edukologijos proveržio forumas </a:t>
            </a:r>
          </a:p>
          <a:p>
            <a:pPr algn="ctr"/>
            <a:r>
              <a:rPr lang="lt-LT" sz="2400" dirty="0">
                <a:solidFill>
                  <a:schemeClr val="bg1"/>
                </a:solidFill>
                <a:latin typeface="Book Antiqua" panose="02040602050305030304" pitchFamily="18" charset="0"/>
              </a:rPr>
              <a:t>„Edukologijos tyrimai – švietimo pažangai“</a:t>
            </a:r>
          </a:p>
          <a:p>
            <a:pPr algn="ctr"/>
            <a:endParaRPr lang="lt-LT" sz="2400" dirty="0">
              <a:solidFill>
                <a:schemeClr val="bg1"/>
              </a:solidFill>
              <a:latin typeface="Book Antiqua" panose="02040602050305030304" pitchFamily="18" charset="0"/>
            </a:endParaRPr>
          </a:p>
          <a:p>
            <a:pPr algn="ctr"/>
            <a:r>
              <a:rPr lang="lt-LT" sz="2000" dirty="0">
                <a:solidFill>
                  <a:schemeClr val="bg1"/>
                </a:solidFill>
                <a:latin typeface="Book Antiqua" panose="02040602050305030304" pitchFamily="18" charset="0"/>
              </a:rPr>
              <a:t>2025-06-19</a:t>
            </a:r>
          </a:p>
        </p:txBody>
      </p:sp>
    </p:spTree>
    <p:extLst>
      <p:ext uri="{BB962C8B-B14F-4D97-AF65-F5344CB8AC3E}">
        <p14:creationId xmlns:p14="http://schemas.microsoft.com/office/powerpoint/2010/main" val="105823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3FCBA6-70D9-434F-B21D-FB12227E1D95}"/>
              </a:ext>
            </a:extLst>
          </p:cNvPr>
          <p:cNvSpPr>
            <a:spLocks noGrp="1"/>
          </p:cNvSpPr>
          <p:nvPr>
            <p:ph type="body" sz="quarter" idx="12"/>
          </p:nvPr>
        </p:nvSpPr>
        <p:spPr>
          <a:xfrm>
            <a:off x="275565" y="253489"/>
            <a:ext cx="8892557" cy="728625"/>
          </a:xfrm>
        </p:spPr>
        <p:txBody>
          <a:bodyPr/>
          <a:lstStyle/>
          <a:p>
            <a:r>
              <a:rPr lang="lt-LT" sz="3600" dirty="0">
                <a:solidFill>
                  <a:schemeClr val="tx1">
                    <a:lumMod val="75000"/>
                    <a:lumOff val="25000"/>
                  </a:schemeClr>
                </a:solidFill>
                <a:latin typeface="Book Antiqua" panose="02040602050305030304" pitchFamily="18" charset="0"/>
              </a:rPr>
              <a:t>MRU tyrimų </a:t>
            </a:r>
            <a:r>
              <a:rPr lang="en-US" sz="3600" dirty="0">
                <a:solidFill>
                  <a:schemeClr val="tx1">
                    <a:lumMod val="75000"/>
                    <a:lumOff val="25000"/>
                  </a:schemeClr>
                </a:solidFill>
                <a:latin typeface="Book Antiqua" panose="02040602050305030304" pitchFamily="18" charset="0"/>
              </a:rPr>
              <a:t>s</a:t>
            </a:r>
            <a:r>
              <a:rPr lang="lt-LT" sz="3600" dirty="0" err="1">
                <a:solidFill>
                  <a:schemeClr val="tx1">
                    <a:lumMod val="75000"/>
                    <a:lumOff val="25000"/>
                  </a:schemeClr>
                </a:solidFill>
                <a:latin typeface="Book Antiqua" panose="02040602050305030304" pitchFamily="18" charset="0"/>
              </a:rPr>
              <a:t>ąsajos</a:t>
            </a:r>
            <a:r>
              <a:rPr lang="lt-LT" sz="3600" dirty="0">
                <a:solidFill>
                  <a:schemeClr val="tx1">
                    <a:lumMod val="75000"/>
                    <a:lumOff val="25000"/>
                  </a:schemeClr>
                </a:solidFill>
                <a:latin typeface="Book Antiqua" panose="02040602050305030304" pitchFamily="18" charset="0"/>
              </a:rPr>
              <a:t> su mokslo kryptimis</a:t>
            </a:r>
          </a:p>
        </p:txBody>
      </p:sp>
      <p:sp>
        <p:nvSpPr>
          <p:cNvPr id="3" name="Text Placeholder 2">
            <a:extLst>
              <a:ext uri="{FF2B5EF4-FFF2-40B4-BE49-F238E27FC236}">
                <a16:creationId xmlns:a16="http://schemas.microsoft.com/office/drawing/2014/main" id="{FCF2F63E-8F18-EEF7-75F1-2BE965191D61}"/>
              </a:ext>
            </a:extLst>
          </p:cNvPr>
          <p:cNvSpPr>
            <a:spLocks noGrp="1"/>
          </p:cNvSpPr>
          <p:nvPr>
            <p:ph type="body" sz="quarter" idx="13"/>
          </p:nvPr>
        </p:nvSpPr>
        <p:spPr/>
        <p:txBody>
          <a:bodyPr/>
          <a:lstStyle/>
          <a:p>
            <a:pPr lvl="0"/>
            <a:r>
              <a:rPr lang="lt-LT" dirty="0">
                <a:latin typeface="Book Antiqua" panose="02040602050305030304" pitchFamily="18" charset="0"/>
              </a:rPr>
              <a:t> </a:t>
            </a:r>
            <a:endParaRPr lang="en-LT" dirty="0">
              <a:latin typeface="Book Antiqua" panose="02040602050305030304" pitchFamily="18" charset="0"/>
            </a:endParaRPr>
          </a:p>
        </p:txBody>
      </p:sp>
      <p:sp>
        <p:nvSpPr>
          <p:cNvPr id="18" name="Hexagon 17">
            <a:extLst>
              <a:ext uri="{FF2B5EF4-FFF2-40B4-BE49-F238E27FC236}">
                <a16:creationId xmlns:a16="http://schemas.microsoft.com/office/drawing/2014/main" id="{3AF8614A-4750-49CA-9C64-D5F7C982DF22}"/>
              </a:ext>
            </a:extLst>
          </p:cNvPr>
          <p:cNvSpPr/>
          <p:nvPr/>
        </p:nvSpPr>
        <p:spPr>
          <a:xfrm>
            <a:off x="8535351" y="3272631"/>
            <a:ext cx="2225719" cy="1731290"/>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000" dirty="0">
                <a:solidFill>
                  <a:schemeClr val="tx1"/>
                </a:solidFill>
                <a:effectLst>
                  <a:outerShdw blurRad="38100" dist="38100" dir="2700000" algn="tl">
                    <a:srgbClr val="000000">
                      <a:alpha val="43137"/>
                    </a:srgbClr>
                  </a:outerShdw>
                </a:effectLst>
                <a:latin typeface="+mj-lt"/>
              </a:rPr>
              <a:t>Inovatyvios ugdymo technologijos ir didaktiniai sprendimai</a:t>
            </a:r>
          </a:p>
        </p:txBody>
      </p:sp>
      <p:sp>
        <p:nvSpPr>
          <p:cNvPr id="21" name="Hexagon 20">
            <a:extLst>
              <a:ext uri="{FF2B5EF4-FFF2-40B4-BE49-F238E27FC236}">
                <a16:creationId xmlns:a16="http://schemas.microsoft.com/office/drawing/2014/main" id="{D5880AD3-F74A-4308-9230-4766C3F82587}"/>
              </a:ext>
            </a:extLst>
          </p:cNvPr>
          <p:cNvSpPr/>
          <p:nvPr/>
        </p:nvSpPr>
        <p:spPr>
          <a:xfrm>
            <a:off x="6096000" y="4816451"/>
            <a:ext cx="2225718" cy="1818030"/>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000" dirty="0">
                <a:solidFill>
                  <a:schemeClr val="tx1"/>
                </a:solidFill>
                <a:effectLst>
                  <a:outerShdw blurRad="38100" dist="38100" dir="2700000" algn="tl">
                    <a:srgbClr val="000000">
                      <a:alpha val="43137"/>
                    </a:srgbClr>
                  </a:outerShdw>
                </a:effectLst>
                <a:latin typeface="+mj-lt"/>
              </a:rPr>
              <a:t>Pedagogų rengimas ir profesinė </a:t>
            </a:r>
            <a:r>
              <a:rPr lang="lt-LT" sz="2000" dirty="0" err="1">
                <a:solidFill>
                  <a:schemeClr val="tx1"/>
                </a:solidFill>
                <a:effectLst>
                  <a:outerShdw blurRad="38100" dist="38100" dir="2700000" algn="tl">
                    <a:srgbClr val="000000">
                      <a:alpha val="43137"/>
                    </a:srgbClr>
                  </a:outerShdw>
                </a:effectLst>
                <a:latin typeface="+mj-lt"/>
              </a:rPr>
              <a:t>ūgtis</a:t>
            </a:r>
            <a:endParaRPr lang="lt-LT" sz="2000" dirty="0">
              <a:solidFill>
                <a:schemeClr val="tx1"/>
              </a:solidFill>
              <a:effectLst>
                <a:outerShdw blurRad="38100" dist="38100" dir="2700000" algn="tl">
                  <a:srgbClr val="000000">
                    <a:alpha val="43137"/>
                  </a:srgbClr>
                </a:outerShdw>
              </a:effectLst>
              <a:latin typeface="+mj-lt"/>
            </a:endParaRPr>
          </a:p>
        </p:txBody>
      </p:sp>
      <p:sp>
        <p:nvSpPr>
          <p:cNvPr id="27" name="Hexagon 26">
            <a:extLst>
              <a:ext uri="{FF2B5EF4-FFF2-40B4-BE49-F238E27FC236}">
                <a16:creationId xmlns:a16="http://schemas.microsoft.com/office/drawing/2014/main" id="{4F31D842-1136-4BA9-B99C-1A3BB5417F9D}"/>
              </a:ext>
            </a:extLst>
          </p:cNvPr>
          <p:cNvSpPr/>
          <p:nvPr/>
        </p:nvSpPr>
        <p:spPr>
          <a:xfrm>
            <a:off x="3551918" y="4783317"/>
            <a:ext cx="2330449" cy="1856255"/>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lt-LT" sz="2000" dirty="0">
                <a:solidFill>
                  <a:schemeClr val="tx1"/>
                </a:solidFill>
                <a:effectLst>
                  <a:outerShdw blurRad="38100" dist="38100" dir="2700000" algn="tl">
                    <a:srgbClr val="000000">
                      <a:alpha val="43137"/>
                    </a:srgbClr>
                  </a:outerShdw>
                </a:effectLst>
                <a:latin typeface="+mj-lt"/>
              </a:rPr>
              <a:t>Švietimo kaitos procesas</a:t>
            </a:r>
          </a:p>
        </p:txBody>
      </p:sp>
      <p:sp>
        <p:nvSpPr>
          <p:cNvPr id="34" name="Hexagon 33">
            <a:extLst>
              <a:ext uri="{FF2B5EF4-FFF2-40B4-BE49-F238E27FC236}">
                <a16:creationId xmlns:a16="http://schemas.microsoft.com/office/drawing/2014/main" id="{4F31D842-1136-4BA9-B99C-1A3BB5417F9D}"/>
              </a:ext>
            </a:extLst>
          </p:cNvPr>
          <p:cNvSpPr/>
          <p:nvPr/>
        </p:nvSpPr>
        <p:spPr>
          <a:xfrm>
            <a:off x="1250144" y="3247148"/>
            <a:ext cx="2330449" cy="1637974"/>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lt-LT" sz="2000" dirty="0">
                <a:effectLst>
                  <a:outerShdw blurRad="38100" dist="38100" dir="2700000" algn="tl">
                    <a:srgbClr val="000000">
                      <a:alpha val="43137"/>
                    </a:srgbClr>
                  </a:outerShdw>
                </a:effectLst>
                <a:latin typeface="+mj-lt"/>
              </a:rPr>
              <a:t>Ugdytinio gerovė ir ugdymosi sėkmė</a:t>
            </a:r>
          </a:p>
        </p:txBody>
      </p:sp>
      <p:pic>
        <p:nvPicPr>
          <p:cNvPr id="5" name="Picture 4">
            <a:extLst>
              <a:ext uri="{FF2B5EF4-FFF2-40B4-BE49-F238E27FC236}">
                <a16:creationId xmlns:a16="http://schemas.microsoft.com/office/drawing/2014/main" id="{50B7A5CE-7AD3-4307-9817-8E28CA4612DF}"/>
              </a:ext>
            </a:extLst>
          </p:cNvPr>
          <p:cNvPicPr>
            <a:picLocks noChangeAspect="1"/>
          </p:cNvPicPr>
          <p:nvPr/>
        </p:nvPicPr>
        <p:blipFill>
          <a:blip r:embed="rId3"/>
          <a:stretch>
            <a:fillRect/>
          </a:stretch>
        </p:blipFill>
        <p:spPr>
          <a:xfrm>
            <a:off x="9168122" y="-13083"/>
            <a:ext cx="3023878" cy="469433"/>
          </a:xfrm>
          <a:prstGeom prst="rect">
            <a:avLst/>
          </a:prstGeom>
        </p:spPr>
      </p:pic>
      <p:pic>
        <p:nvPicPr>
          <p:cNvPr id="9" name="Picture 8">
            <a:extLst>
              <a:ext uri="{FF2B5EF4-FFF2-40B4-BE49-F238E27FC236}">
                <a16:creationId xmlns:a16="http://schemas.microsoft.com/office/drawing/2014/main" id="{E61599B4-0FB5-4EB0-B456-5617CDEB5A45}"/>
              </a:ext>
            </a:extLst>
          </p:cNvPr>
          <p:cNvPicPr>
            <a:picLocks noChangeAspect="1"/>
          </p:cNvPicPr>
          <p:nvPr/>
        </p:nvPicPr>
        <p:blipFill>
          <a:blip r:embed="rId4"/>
          <a:stretch>
            <a:fillRect/>
          </a:stretch>
        </p:blipFill>
        <p:spPr>
          <a:xfrm>
            <a:off x="3984825" y="1770154"/>
            <a:ext cx="3862660" cy="1375188"/>
          </a:xfrm>
          <a:prstGeom prst="rect">
            <a:avLst/>
          </a:prstGeom>
        </p:spPr>
      </p:pic>
      <p:sp>
        <p:nvSpPr>
          <p:cNvPr id="13" name="Text Placeholder 1">
            <a:extLst>
              <a:ext uri="{FF2B5EF4-FFF2-40B4-BE49-F238E27FC236}">
                <a16:creationId xmlns:a16="http://schemas.microsoft.com/office/drawing/2014/main" id="{81800EC1-42DA-4EBC-9298-447586558092}"/>
              </a:ext>
            </a:extLst>
          </p:cNvPr>
          <p:cNvSpPr txBox="1">
            <a:spLocks/>
          </p:cNvSpPr>
          <p:nvPr/>
        </p:nvSpPr>
        <p:spPr>
          <a:xfrm>
            <a:off x="873373" y="1870919"/>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a:t>
            </a:r>
            <a:r>
              <a:rPr lang="lt-LT" sz="2000" dirty="0" err="1">
                <a:solidFill>
                  <a:schemeClr val="tx1">
                    <a:lumMod val="75000"/>
                    <a:lumOff val="25000"/>
                  </a:schemeClr>
                </a:solidFill>
                <a:latin typeface="+mj-lt"/>
              </a:rPr>
              <a:t>Įtraukusis</a:t>
            </a:r>
            <a:r>
              <a:rPr lang="lt-LT" sz="2000" dirty="0">
                <a:solidFill>
                  <a:schemeClr val="tx1">
                    <a:lumMod val="75000"/>
                    <a:lumOff val="25000"/>
                  </a:schemeClr>
                </a:solidFill>
                <a:latin typeface="+mj-lt"/>
              </a:rPr>
              <a:t> ugdymas visos dienos mokykloje“ (P-EDU-23-3)</a:t>
            </a:r>
            <a:endParaRPr lang="lt-LT" sz="2000" dirty="0">
              <a:latin typeface="+mj-lt"/>
            </a:endParaRPr>
          </a:p>
        </p:txBody>
      </p:sp>
      <p:sp>
        <p:nvSpPr>
          <p:cNvPr id="14" name="Text Placeholder 1">
            <a:extLst>
              <a:ext uri="{FF2B5EF4-FFF2-40B4-BE49-F238E27FC236}">
                <a16:creationId xmlns:a16="http://schemas.microsoft.com/office/drawing/2014/main" id="{7D96A0F7-EBD4-426C-87B4-AA8DCAB85D02}"/>
              </a:ext>
            </a:extLst>
          </p:cNvPr>
          <p:cNvSpPr txBox="1">
            <a:spLocks/>
          </p:cNvSpPr>
          <p:nvPr/>
        </p:nvSpPr>
        <p:spPr>
          <a:xfrm>
            <a:off x="8101494" y="1418041"/>
            <a:ext cx="3716405"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 Technologijomis grįsto savivaldžio mokymo(</a:t>
            </a:r>
            <a:r>
              <a:rPr lang="lt-LT" sz="2000" dirty="0" err="1">
                <a:solidFill>
                  <a:schemeClr val="tx1">
                    <a:lumMod val="75000"/>
                    <a:lumOff val="25000"/>
                  </a:schemeClr>
                </a:solidFill>
                <a:latin typeface="+mj-lt"/>
              </a:rPr>
              <a:t>si</a:t>
            </a:r>
            <a:r>
              <a:rPr lang="lt-LT" sz="2000" dirty="0">
                <a:solidFill>
                  <a:schemeClr val="tx1">
                    <a:lumMod val="75000"/>
                    <a:lumOff val="25000"/>
                  </a:schemeClr>
                </a:solidFill>
                <a:latin typeface="+mj-lt"/>
              </a:rPr>
              <a:t>) gimnazijos klasėse modelis švietimo politikos formavimui (e-Savivaldis)“</a:t>
            </a:r>
          </a:p>
          <a:p>
            <a:pPr algn="ctr">
              <a:lnSpc>
                <a:spcPct val="100000"/>
              </a:lnSpc>
              <a:defRPr/>
            </a:pPr>
            <a:r>
              <a:rPr lang="lt-LT" sz="2000" dirty="0">
                <a:solidFill>
                  <a:schemeClr val="tx1">
                    <a:lumMod val="75000"/>
                    <a:lumOff val="25000"/>
                  </a:schemeClr>
                </a:solidFill>
                <a:latin typeface="+mj-lt"/>
              </a:rPr>
              <a:t>(P-EDU-23-5)</a:t>
            </a:r>
            <a:endParaRPr lang="lt-LT" sz="2000" dirty="0">
              <a:latin typeface="+mj-lt"/>
            </a:endParaRPr>
          </a:p>
        </p:txBody>
      </p:sp>
    </p:spTree>
    <p:extLst>
      <p:ext uri="{BB962C8B-B14F-4D97-AF65-F5344CB8AC3E}">
        <p14:creationId xmlns:p14="http://schemas.microsoft.com/office/powerpoint/2010/main" val="14352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3FCBA6-70D9-434F-B21D-FB12227E1D95}"/>
              </a:ext>
            </a:extLst>
          </p:cNvPr>
          <p:cNvSpPr>
            <a:spLocks noGrp="1"/>
          </p:cNvSpPr>
          <p:nvPr>
            <p:ph type="body" sz="quarter" idx="12"/>
          </p:nvPr>
        </p:nvSpPr>
        <p:spPr>
          <a:xfrm>
            <a:off x="275565" y="253489"/>
            <a:ext cx="8892557" cy="1259909"/>
          </a:xfrm>
        </p:spPr>
        <p:txBody>
          <a:bodyPr/>
          <a:lstStyle/>
          <a:p>
            <a:r>
              <a:rPr lang="lt-LT" dirty="0">
                <a:solidFill>
                  <a:schemeClr val="tx1">
                    <a:lumMod val="75000"/>
                    <a:lumOff val="25000"/>
                  </a:schemeClr>
                </a:solidFill>
                <a:latin typeface="Book Antiqua" panose="02040602050305030304" pitchFamily="18" charset="0"/>
              </a:rPr>
              <a:t>Mokslo ir studijų sinergija</a:t>
            </a:r>
            <a:endParaRPr lang="lt-LT" sz="2400" dirty="0">
              <a:latin typeface="Book Antiqua" panose="02040602050305030304" pitchFamily="18" charset="0"/>
            </a:endParaRPr>
          </a:p>
        </p:txBody>
      </p:sp>
      <p:sp>
        <p:nvSpPr>
          <p:cNvPr id="3" name="Text Placeholder 2">
            <a:extLst>
              <a:ext uri="{FF2B5EF4-FFF2-40B4-BE49-F238E27FC236}">
                <a16:creationId xmlns:a16="http://schemas.microsoft.com/office/drawing/2014/main" id="{FCF2F63E-8F18-EEF7-75F1-2BE965191D61}"/>
              </a:ext>
            </a:extLst>
          </p:cNvPr>
          <p:cNvSpPr>
            <a:spLocks noGrp="1"/>
          </p:cNvSpPr>
          <p:nvPr>
            <p:ph type="body" sz="quarter" idx="13"/>
          </p:nvPr>
        </p:nvSpPr>
        <p:spPr/>
        <p:txBody>
          <a:bodyPr/>
          <a:lstStyle/>
          <a:p>
            <a:pPr lvl="0"/>
            <a:r>
              <a:rPr lang="lt-LT" dirty="0">
                <a:latin typeface="Book Antiqua" panose="02040602050305030304" pitchFamily="18" charset="0"/>
              </a:rPr>
              <a:t> </a:t>
            </a:r>
            <a:endParaRPr lang="en-LT" dirty="0">
              <a:latin typeface="Book Antiqua" panose="02040602050305030304" pitchFamily="18" charset="0"/>
            </a:endParaRPr>
          </a:p>
        </p:txBody>
      </p:sp>
      <p:sp>
        <p:nvSpPr>
          <p:cNvPr id="28" name="Text Placeholder 1">
            <a:extLst>
              <a:ext uri="{FF2B5EF4-FFF2-40B4-BE49-F238E27FC236}">
                <a16:creationId xmlns:a16="http://schemas.microsoft.com/office/drawing/2014/main" id="{B3119B5F-15ED-418F-9F16-26DEDFD041D5}"/>
              </a:ext>
            </a:extLst>
          </p:cNvPr>
          <p:cNvSpPr txBox="1">
            <a:spLocks/>
          </p:cNvSpPr>
          <p:nvPr/>
        </p:nvSpPr>
        <p:spPr>
          <a:xfrm>
            <a:off x="603323" y="2087008"/>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800" dirty="0">
                <a:latin typeface="+mj-lt"/>
              </a:rPr>
              <a:t>Pedagogikos kryptis</a:t>
            </a:r>
          </a:p>
        </p:txBody>
      </p:sp>
      <p:sp>
        <p:nvSpPr>
          <p:cNvPr id="31" name="Text Placeholder 1">
            <a:extLst>
              <a:ext uri="{FF2B5EF4-FFF2-40B4-BE49-F238E27FC236}">
                <a16:creationId xmlns:a16="http://schemas.microsoft.com/office/drawing/2014/main" id="{C5D7566F-374C-4885-8193-EB0B976F51AD}"/>
              </a:ext>
            </a:extLst>
          </p:cNvPr>
          <p:cNvSpPr txBox="1">
            <a:spLocks/>
          </p:cNvSpPr>
          <p:nvPr/>
        </p:nvSpPr>
        <p:spPr>
          <a:xfrm>
            <a:off x="8149530" y="2034041"/>
            <a:ext cx="3119324"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800" dirty="0">
                <a:latin typeface="+mj-lt"/>
              </a:rPr>
              <a:t>Edukologijos kryptis</a:t>
            </a:r>
          </a:p>
        </p:txBody>
      </p:sp>
      <p:sp>
        <p:nvSpPr>
          <p:cNvPr id="2" name="Hexagon 1">
            <a:extLst>
              <a:ext uri="{FF2B5EF4-FFF2-40B4-BE49-F238E27FC236}">
                <a16:creationId xmlns:a16="http://schemas.microsoft.com/office/drawing/2014/main" id="{EDF57032-441B-41AE-BB99-C409C7DE69E0}"/>
              </a:ext>
            </a:extLst>
          </p:cNvPr>
          <p:cNvSpPr/>
          <p:nvPr/>
        </p:nvSpPr>
        <p:spPr>
          <a:xfrm>
            <a:off x="1714341" y="4878717"/>
            <a:ext cx="1947029" cy="1577214"/>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dirty="0">
                <a:solidFill>
                  <a:schemeClr val="tx1">
                    <a:lumMod val="75000"/>
                    <a:lumOff val="25000"/>
                  </a:schemeClr>
                </a:solidFill>
                <a:effectLst>
                  <a:outerShdw blurRad="38100" dist="38100" dir="2700000" algn="tl">
                    <a:srgbClr val="000000">
                      <a:alpha val="43137"/>
                    </a:srgbClr>
                  </a:outerShdw>
                </a:effectLst>
                <a:latin typeface="+mj-lt"/>
              </a:rPr>
              <a:t>Ikimokyklinis ugdymas</a:t>
            </a:r>
          </a:p>
        </p:txBody>
      </p:sp>
      <p:sp>
        <p:nvSpPr>
          <p:cNvPr id="18" name="Hexagon 17">
            <a:extLst>
              <a:ext uri="{FF2B5EF4-FFF2-40B4-BE49-F238E27FC236}">
                <a16:creationId xmlns:a16="http://schemas.microsoft.com/office/drawing/2014/main" id="{3AF8614A-4750-49CA-9C64-D5F7C982DF22}"/>
              </a:ext>
            </a:extLst>
          </p:cNvPr>
          <p:cNvSpPr/>
          <p:nvPr/>
        </p:nvSpPr>
        <p:spPr>
          <a:xfrm>
            <a:off x="7655393" y="3251829"/>
            <a:ext cx="1936132" cy="1693857"/>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dirty="0">
                <a:solidFill>
                  <a:schemeClr val="tx1">
                    <a:lumMod val="75000"/>
                    <a:lumOff val="25000"/>
                  </a:schemeClr>
                </a:solidFill>
                <a:effectLst>
                  <a:outerShdw blurRad="38100" dist="38100" dir="2700000" algn="tl">
                    <a:srgbClr val="000000">
                      <a:alpha val="43137"/>
                    </a:srgbClr>
                  </a:outerShdw>
                </a:effectLst>
                <a:latin typeface="+mj-lt"/>
              </a:rPr>
              <a:t>Edukacinių technologijų valdymas</a:t>
            </a:r>
          </a:p>
        </p:txBody>
      </p:sp>
      <p:sp>
        <p:nvSpPr>
          <p:cNvPr id="21" name="Hexagon 20">
            <a:extLst>
              <a:ext uri="{FF2B5EF4-FFF2-40B4-BE49-F238E27FC236}">
                <a16:creationId xmlns:a16="http://schemas.microsoft.com/office/drawing/2014/main" id="{D5880AD3-F74A-4308-9230-4766C3F82587}"/>
              </a:ext>
            </a:extLst>
          </p:cNvPr>
          <p:cNvSpPr/>
          <p:nvPr/>
        </p:nvSpPr>
        <p:spPr>
          <a:xfrm>
            <a:off x="9858546" y="3305516"/>
            <a:ext cx="1853015" cy="1577214"/>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dirty="0">
                <a:solidFill>
                  <a:schemeClr val="tx1">
                    <a:lumMod val="75000"/>
                    <a:lumOff val="25000"/>
                  </a:schemeClr>
                </a:solidFill>
                <a:effectLst>
                  <a:outerShdw blurRad="38100" dist="38100" dir="2700000" algn="tl">
                    <a:srgbClr val="000000">
                      <a:alpha val="43137"/>
                    </a:srgbClr>
                  </a:outerShdw>
                </a:effectLst>
                <a:latin typeface="+mj-lt"/>
              </a:rPr>
              <a:t>Vadyba mokykloje</a:t>
            </a:r>
          </a:p>
        </p:txBody>
      </p:sp>
      <p:sp>
        <p:nvSpPr>
          <p:cNvPr id="27" name="Hexagon 26">
            <a:extLst>
              <a:ext uri="{FF2B5EF4-FFF2-40B4-BE49-F238E27FC236}">
                <a16:creationId xmlns:a16="http://schemas.microsoft.com/office/drawing/2014/main" id="{4F31D842-1136-4BA9-B99C-1A3BB5417F9D}"/>
              </a:ext>
            </a:extLst>
          </p:cNvPr>
          <p:cNvSpPr/>
          <p:nvPr/>
        </p:nvSpPr>
        <p:spPr>
          <a:xfrm>
            <a:off x="480439" y="3090169"/>
            <a:ext cx="2047352" cy="1577215"/>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lt-LT" dirty="0">
                <a:effectLst>
                  <a:outerShdw blurRad="38100" dist="38100" dir="2700000" algn="tl">
                    <a:srgbClr val="000000">
                      <a:alpha val="43137"/>
                    </a:srgbClr>
                  </a:outerShdw>
                </a:effectLst>
                <a:latin typeface="+mj-lt"/>
              </a:rPr>
              <a:t>Pedagogikos profesinės studijos </a:t>
            </a:r>
          </a:p>
          <a:p>
            <a:pPr lvl="0" algn="ctr"/>
            <a:r>
              <a:rPr lang="lt-LT" sz="1600" dirty="0">
                <a:effectLst>
                  <a:outerShdw blurRad="38100" dist="38100" dir="2700000" algn="tl">
                    <a:srgbClr val="000000">
                      <a:alpha val="43137"/>
                    </a:srgbClr>
                  </a:outerShdw>
                </a:effectLst>
                <a:latin typeface="+mj-lt"/>
              </a:rPr>
              <a:t>(60, 120 ECTS)</a:t>
            </a:r>
          </a:p>
        </p:txBody>
      </p:sp>
      <p:sp>
        <p:nvSpPr>
          <p:cNvPr id="34" name="Hexagon 33">
            <a:extLst>
              <a:ext uri="{FF2B5EF4-FFF2-40B4-BE49-F238E27FC236}">
                <a16:creationId xmlns:a16="http://schemas.microsoft.com/office/drawing/2014/main" id="{4F31D842-1136-4BA9-B99C-1A3BB5417F9D}"/>
              </a:ext>
            </a:extLst>
          </p:cNvPr>
          <p:cNvSpPr/>
          <p:nvPr/>
        </p:nvSpPr>
        <p:spPr>
          <a:xfrm>
            <a:off x="2698751" y="3145342"/>
            <a:ext cx="2047353" cy="1531487"/>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dirty="0">
                <a:effectLst>
                  <a:outerShdw blurRad="38100" dist="38100" dir="2700000" algn="tl">
                    <a:srgbClr val="000000">
                      <a:alpha val="43137"/>
                    </a:srgbClr>
                  </a:outerShdw>
                </a:effectLst>
                <a:latin typeface="+mj-lt"/>
              </a:rPr>
              <a:t>Socialinė pedagogika ir ugdymas karjerai</a:t>
            </a:r>
          </a:p>
        </p:txBody>
      </p:sp>
      <p:pic>
        <p:nvPicPr>
          <p:cNvPr id="5" name="Picture 4">
            <a:extLst>
              <a:ext uri="{FF2B5EF4-FFF2-40B4-BE49-F238E27FC236}">
                <a16:creationId xmlns:a16="http://schemas.microsoft.com/office/drawing/2014/main" id="{50B7A5CE-7AD3-4307-9817-8E28CA4612DF}"/>
              </a:ext>
            </a:extLst>
          </p:cNvPr>
          <p:cNvPicPr>
            <a:picLocks noChangeAspect="1"/>
          </p:cNvPicPr>
          <p:nvPr/>
        </p:nvPicPr>
        <p:blipFill>
          <a:blip r:embed="rId3"/>
          <a:stretch>
            <a:fillRect/>
          </a:stretch>
        </p:blipFill>
        <p:spPr>
          <a:xfrm>
            <a:off x="9168122" y="0"/>
            <a:ext cx="3023878" cy="469433"/>
          </a:xfrm>
          <a:prstGeom prst="rect">
            <a:avLst/>
          </a:prstGeom>
        </p:spPr>
      </p:pic>
      <p:pic>
        <p:nvPicPr>
          <p:cNvPr id="9" name="Picture 8">
            <a:extLst>
              <a:ext uri="{FF2B5EF4-FFF2-40B4-BE49-F238E27FC236}">
                <a16:creationId xmlns:a16="http://schemas.microsoft.com/office/drawing/2014/main" id="{E61599B4-0FB5-4EB0-B456-5617CDEB5A45}"/>
              </a:ext>
            </a:extLst>
          </p:cNvPr>
          <p:cNvPicPr>
            <a:picLocks noChangeAspect="1"/>
          </p:cNvPicPr>
          <p:nvPr/>
        </p:nvPicPr>
        <p:blipFill>
          <a:blip r:embed="rId4"/>
          <a:stretch>
            <a:fillRect/>
          </a:stretch>
        </p:blipFill>
        <p:spPr>
          <a:xfrm>
            <a:off x="3984825" y="1770154"/>
            <a:ext cx="3862660" cy="1375188"/>
          </a:xfrm>
          <a:prstGeom prst="rect">
            <a:avLst/>
          </a:prstGeom>
        </p:spPr>
      </p:pic>
    </p:spTree>
    <p:extLst>
      <p:ext uri="{BB962C8B-B14F-4D97-AF65-F5344CB8AC3E}">
        <p14:creationId xmlns:p14="http://schemas.microsoft.com/office/powerpoint/2010/main" val="31383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4BCA7F-DEF7-495B-A8D0-A92E9E0802C4}"/>
              </a:ext>
            </a:extLst>
          </p:cNvPr>
          <p:cNvPicPr>
            <a:picLocks noChangeAspect="1"/>
          </p:cNvPicPr>
          <p:nvPr/>
        </p:nvPicPr>
        <p:blipFill>
          <a:blip r:embed="rId2"/>
          <a:stretch>
            <a:fillRect/>
          </a:stretch>
        </p:blipFill>
        <p:spPr>
          <a:xfrm>
            <a:off x="271335" y="452548"/>
            <a:ext cx="5576572" cy="674503"/>
          </a:xfrm>
          <a:prstGeom prst="rect">
            <a:avLst/>
          </a:prstGeom>
        </p:spPr>
      </p:pic>
      <p:sp>
        <p:nvSpPr>
          <p:cNvPr id="9" name="Pavadinimas 1">
            <a:extLst>
              <a:ext uri="{FF2B5EF4-FFF2-40B4-BE49-F238E27FC236}">
                <a16:creationId xmlns:a16="http://schemas.microsoft.com/office/drawing/2014/main" id="{E7FBDE0A-881E-4668-BA16-800389966398}"/>
              </a:ext>
            </a:extLst>
          </p:cNvPr>
          <p:cNvSpPr txBox="1">
            <a:spLocks/>
          </p:cNvSpPr>
          <p:nvPr/>
        </p:nvSpPr>
        <p:spPr>
          <a:xfrm>
            <a:off x="1913860" y="2524111"/>
            <a:ext cx="7868094" cy="22138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lt-LT" sz="4400" dirty="0">
                <a:solidFill>
                  <a:schemeClr val="bg1"/>
                </a:solidFill>
                <a:latin typeface="Book Antiqua" panose="02040602050305030304" pitchFamily="18" charset="0"/>
              </a:rPr>
              <a:t>Projekto „Edukacinių tyrimų proveržis“ partneris</a:t>
            </a:r>
            <a:br>
              <a:rPr lang="lt-LT" sz="4400" dirty="0">
                <a:solidFill>
                  <a:schemeClr val="bg1"/>
                </a:solidFill>
                <a:latin typeface="Book Antiqua" panose="02040602050305030304" pitchFamily="18" charset="0"/>
              </a:rPr>
            </a:br>
            <a:r>
              <a:rPr lang="lt-LT" sz="4400" dirty="0">
                <a:solidFill>
                  <a:schemeClr val="bg1"/>
                </a:solidFill>
                <a:latin typeface="Book Antiqua" panose="02040602050305030304" pitchFamily="18" charset="0"/>
              </a:rPr>
              <a:t>Mykolo Romerio universitetas: tyrimai ir kontekstas</a:t>
            </a:r>
            <a:endParaRPr lang="lt-LT" sz="4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11" name="Rectangle 10">
            <a:extLst>
              <a:ext uri="{FF2B5EF4-FFF2-40B4-BE49-F238E27FC236}">
                <a16:creationId xmlns:a16="http://schemas.microsoft.com/office/drawing/2014/main" id="{C95987A7-4B3E-4DE3-B5F4-47F879BDAC3E}"/>
              </a:ext>
            </a:extLst>
          </p:cNvPr>
          <p:cNvSpPr/>
          <p:nvPr/>
        </p:nvSpPr>
        <p:spPr>
          <a:xfrm>
            <a:off x="2658139" y="5600305"/>
            <a:ext cx="6875721" cy="1200329"/>
          </a:xfrm>
          <a:prstGeom prst="rect">
            <a:avLst/>
          </a:prstGeom>
        </p:spPr>
        <p:txBody>
          <a:bodyPr wrap="square">
            <a:spAutoFit/>
          </a:bodyPr>
          <a:lstStyle/>
          <a:p>
            <a:pPr algn="ctr"/>
            <a:r>
              <a:rPr lang="lt-LT" sz="2400" dirty="0">
                <a:solidFill>
                  <a:schemeClr val="bg1"/>
                </a:solidFill>
                <a:latin typeface="Book Antiqua" panose="02040602050305030304" pitchFamily="18" charset="0"/>
              </a:rPr>
              <a:t>Edukologijos proveržio forumas </a:t>
            </a:r>
          </a:p>
          <a:p>
            <a:pPr algn="ctr"/>
            <a:r>
              <a:rPr lang="lt-LT" sz="2400" dirty="0">
                <a:solidFill>
                  <a:schemeClr val="bg1"/>
                </a:solidFill>
                <a:latin typeface="Book Antiqua" panose="02040602050305030304" pitchFamily="18" charset="0"/>
              </a:rPr>
              <a:t>„Edukologijos tyrimai – švietimo pažangai“</a:t>
            </a:r>
          </a:p>
          <a:p>
            <a:pPr algn="ctr"/>
            <a:r>
              <a:rPr lang="lt-LT" sz="2400" dirty="0">
                <a:solidFill>
                  <a:schemeClr val="bg1"/>
                </a:solidFill>
                <a:latin typeface="Book Antiqua" panose="02040602050305030304" pitchFamily="18" charset="0"/>
              </a:rPr>
              <a:t>2025-06-19</a:t>
            </a:r>
          </a:p>
        </p:txBody>
      </p:sp>
    </p:spTree>
    <p:extLst>
      <p:ext uri="{BB962C8B-B14F-4D97-AF65-F5344CB8AC3E}">
        <p14:creationId xmlns:p14="http://schemas.microsoft.com/office/powerpoint/2010/main" val="164075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3FCBA6-70D9-434F-B21D-FB12227E1D95}"/>
              </a:ext>
            </a:extLst>
          </p:cNvPr>
          <p:cNvSpPr>
            <a:spLocks noGrp="1"/>
          </p:cNvSpPr>
          <p:nvPr>
            <p:ph type="body" sz="quarter" idx="12"/>
          </p:nvPr>
        </p:nvSpPr>
        <p:spPr>
          <a:xfrm>
            <a:off x="162856" y="223519"/>
            <a:ext cx="9523405" cy="731638"/>
          </a:xfrm>
        </p:spPr>
        <p:txBody>
          <a:bodyPr/>
          <a:lstStyle/>
          <a:p>
            <a:r>
              <a:rPr lang="lt-LT" sz="4000" dirty="0">
                <a:solidFill>
                  <a:schemeClr val="tx1">
                    <a:lumMod val="65000"/>
                    <a:lumOff val="35000"/>
                  </a:schemeClr>
                </a:solidFill>
                <a:latin typeface="Book Antiqua" panose="02040602050305030304" pitchFamily="18" charset="0"/>
              </a:rPr>
              <a:t>MRU vykdomi edukaciniai tyrimai projekte „Edukacinių tyrimų proveržis“</a:t>
            </a:r>
          </a:p>
          <a:p>
            <a:pPr>
              <a:lnSpc>
                <a:spcPct val="150000"/>
              </a:lnSpc>
            </a:pPr>
            <a:endParaRPr lang="lt-LT" sz="4000" dirty="0">
              <a:solidFill>
                <a:schemeClr val="tx1">
                  <a:lumMod val="65000"/>
                  <a:lumOff val="35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FCF2F63E-8F18-EEF7-75F1-2BE965191D61}"/>
              </a:ext>
            </a:extLst>
          </p:cNvPr>
          <p:cNvSpPr>
            <a:spLocks noGrp="1"/>
          </p:cNvSpPr>
          <p:nvPr>
            <p:ph type="body" sz="quarter" idx="13"/>
          </p:nvPr>
        </p:nvSpPr>
        <p:spPr/>
        <p:txBody>
          <a:bodyPr/>
          <a:lstStyle/>
          <a:p>
            <a:pPr lvl="0"/>
            <a:r>
              <a:rPr lang="lt-LT" dirty="0">
                <a:latin typeface="Book Antiqua" panose="02040602050305030304" pitchFamily="18" charset="0"/>
              </a:rPr>
              <a:t> </a:t>
            </a:r>
            <a:endParaRPr lang="en-LT" dirty="0">
              <a:latin typeface="Book Antiqua" panose="02040602050305030304" pitchFamily="18" charset="0"/>
            </a:endParaRPr>
          </a:p>
        </p:txBody>
      </p:sp>
      <p:pic>
        <p:nvPicPr>
          <p:cNvPr id="10" name="Picture 9">
            <a:extLst>
              <a:ext uri="{FF2B5EF4-FFF2-40B4-BE49-F238E27FC236}">
                <a16:creationId xmlns:a16="http://schemas.microsoft.com/office/drawing/2014/main" id="{A87660AD-2433-435D-8443-84F29F65C235}"/>
              </a:ext>
            </a:extLst>
          </p:cNvPr>
          <p:cNvPicPr>
            <a:picLocks noChangeAspect="1"/>
          </p:cNvPicPr>
          <p:nvPr/>
        </p:nvPicPr>
        <p:blipFill>
          <a:blip r:embed="rId3"/>
          <a:stretch>
            <a:fillRect/>
          </a:stretch>
        </p:blipFill>
        <p:spPr>
          <a:xfrm>
            <a:off x="3974520" y="3221250"/>
            <a:ext cx="3993198" cy="1526157"/>
          </a:xfrm>
          <a:prstGeom prst="rect">
            <a:avLst/>
          </a:prstGeom>
        </p:spPr>
      </p:pic>
      <p:sp>
        <p:nvSpPr>
          <p:cNvPr id="36" name="Title 1">
            <a:extLst>
              <a:ext uri="{FF2B5EF4-FFF2-40B4-BE49-F238E27FC236}">
                <a16:creationId xmlns:a16="http://schemas.microsoft.com/office/drawing/2014/main" id="{F461E631-F8E3-40B5-BE24-D6D7852BA548}"/>
              </a:ext>
            </a:extLst>
          </p:cNvPr>
          <p:cNvSpPr txBox="1">
            <a:spLocks/>
          </p:cNvSpPr>
          <p:nvPr/>
        </p:nvSpPr>
        <p:spPr>
          <a:xfrm>
            <a:off x="450222" y="2926388"/>
            <a:ext cx="3304752" cy="2115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800" dirty="0" err="1"/>
              <a:t>Įtraukusis</a:t>
            </a:r>
            <a:r>
              <a:rPr lang="lt-LT" sz="2800" dirty="0"/>
              <a:t> ugdymas visos dienos mokykloje</a:t>
            </a:r>
          </a:p>
          <a:p>
            <a:pPr algn="ctr"/>
            <a:r>
              <a:rPr lang="lt-LT" sz="2800" dirty="0"/>
              <a:t>(P-EDU-23-3)</a:t>
            </a:r>
          </a:p>
        </p:txBody>
      </p:sp>
      <p:sp>
        <p:nvSpPr>
          <p:cNvPr id="37" name="Rectangle 36">
            <a:extLst>
              <a:ext uri="{FF2B5EF4-FFF2-40B4-BE49-F238E27FC236}">
                <a16:creationId xmlns:a16="http://schemas.microsoft.com/office/drawing/2014/main" id="{3D874E92-2B6B-4CEE-88F0-3A0817CE3080}"/>
              </a:ext>
            </a:extLst>
          </p:cNvPr>
          <p:cNvSpPr/>
          <p:nvPr/>
        </p:nvSpPr>
        <p:spPr>
          <a:xfrm>
            <a:off x="8406811" y="2488018"/>
            <a:ext cx="3193310" cy="3539430"/>
          </a:xfrm>
          <a:prstGeom prst="rect">
            <a:avLst/>
          </a:prstGeom>
        </p:spPr>
        <p:txBody>
          <a:bodyPr wrap="square">
            <a:spAutoFit/>
          </a:bodyPr>
          <a:lstStyle/>
          <a:p>
            <a:pPr algn="ctr"/>
            <a:r>
              <a:rPr lang="lt-LT" sz="2800" dirty="0">
                <a:latin typeface="+mj-lt"/>
              </a:rPr>
              <a:t>Technologijomis grįsto savivaldžio mokymo(</a:t>
            </a:r>
            <a:r>
              <a:rPr lang="lt-LT" sz="2800" dirty="0" err="1">
                <a:latin typeface="+mj-lt"/>
              </a:rPr>
              <a:t>si</a:t>
            </a:r>
            <a:r>
              <a:rPr lang="lt-LT" sz="2800" dirty="0">
                <a:latin typeface="+mj-lt"/>
              </a:rPr>
              <a:t>) gimnazijos klasėse modelis švietimo politikos formavimui </a:t>
            </a:r>
          </a:p>
          <a:p>
            <a:pPr algn="ctr"/>
            <a:r>
              <a:rPr lang="lt-LT" sz="2800" dirty="0">
                <a:latin typeface="+mj-lt"/>
              </a:rPr>
              <a:t>(e-Savivaldis)</a:t>
            </a:r>
          </a:p>
          <a:p>
            <a:pPr algn="ctr"/>
            <a:r>
              <a:rPr lang="lt-LT" sz="2800" dirty="0">
                <a:latin typeface="+mj-lt"/>
              </a:rPr>
              <a:t> (P-EDU-23-5)</a:t>
            </a:r>
          </a:p>
        </p:txBody>
      </p:sp>
      <p:pic>
        <p:nvPicPr>
          <p:cNvPr id="38" name="Picture 37">
            <a:extLst>
              <a:ext uri="{FF2B5EF4-FFF2-40B4-BE49-F238E27FC236}">
                <a16:creationId xmlns:a16="http://schemas.microsoft.com/office/drawing/2014/main" id="{C776F127-0C96-44B6-9C11-EB7F37E6F8C8}"/>
              </a:ext>
            </a:extLst>
          </p:cNvPr>
          <p:cNvPicPr>
            <a:picLocks noChangeAspect="1"/>
          </p:cNvPicPr>
          <p:nvPr/>
        </p:nvPicPr>
        <p:blipFill>
          <a:blip r:embed="rId4"/>
          <a:stretch>
            <a:fillRect/>
          </a:stretch>
        </p:blipFill>
        <p:spPr>
          <a:xfrm>
            <a:off x="9168122" y="0"/>
            <a:ext cx="3023878" cy="469433"/>
          </a:xfrm>
          <a:prstGeom prst="rect">
            <a:avLst/>
          </a:prstGeom>
        </p:spPr>
      </p:pic>
    </p:spTree>
    <p:extLst>
      <p:ext uri="{BB962C8B-B14F-4D97-AF65-F5344CB8AC3E}">
        <p14:creationId xmlns:p14="http://schemas.microsoft.com/office/powerpoint/2010/main" val="44902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3FCBA6-70D9-434F-B21D-FB12227E1D95}"/>
              </a:ext>
            </a:extLst>
          </p:cNvPr>
          <p:cNvSpPr>
            <a:spLocks noGrp="1"/>
          </p:cNvSpPr>
          <p:nvPr>
            <p:ph type="body" sz="quarter" idx="12"/>
          </p:nvPr>
        </p:nvSpPr>
        <p:spPr>
          <a:xfrm>
            <a:off x="275565" y="253489"/>
            <a:ext cx="8892557" cy="1259909"/>
          </a:xfrm>
        </p:spPr>
        <p:txBody>
          <a:bodyPr/>
          <a:lstStyle/>
          <a:p>
            <a:r>
              <a:rPr lang="lt-LT" sz="3600" dirty="0">
                <a:solidFill>
                  <a:schemeClr val="tx1">
                    <a:lumMod val="75000"/>
                    <a:lumOff val="25000"/>
                  </a:schemeClr>
                </a:solidFill>
                <a:latin typeface="Book Antiqua" panose="02040602050305030304" pitchFamily="18" charset="0"/>
              </a:rPr>
              <a:t>MRU tyrimų projekte „Edukacinių tyrimų proveržis“ komanda</a:t>
            </a:r>
          </a:p>
          <a:p>
            <a:endParaRPr lang="lt-LT" sz="3600" dirty="0">
              <a:solidFill>
                <a:schemeClr val="tx1">
                  <a:lumMod val="75000"/>
                  <a:lumOff val="25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FCF2F63E-8F18-EEF7-75F1-2BE965191D61}"/>
              </a:ext>
            </a:extLst>
          </p:cNvPr>
          <p:cNvSpPr>
            <a:spLocks noGrp="1"/>
          </p:cNvSpPr>
          <p:nvPr>
            <p:ph type="body" sz="quarter" idx="13"/>
          </p:nvPr>
        </p:nvSpPr>
        <p:spPr/>
        <p:txBody>
          <a:bodyPr/>
          <a:lstStyle/>
          <a:p>
            <a:pPr lvl="0"/>
            <a:r>
              <a:rPr lang="lt-LT" dirty="0">
                <a:latin typeface="Book Antiqua" panose="02040602050305030304" pitchFamily="18" charset="0"/>
              </a:rPr>
              <a:t> </a:t>
            </a:r>
            <a:endParaRPr lang="en-LT" dirty="0">
              <a:latin typeface="Book Antiqua" panose="02040602050305030304" pitchFamily="18" charset="0"/>
            </a:endParaRPr>
          </a:p>
        </p:txBody>
      </p:sp>
      <p:sp>
        <p:nvSpPr>
          <p:cNvPr id="28" name="Text Placeholder 1">
            <a:extLst>
              <a:ext uri="{FF2B5EF4-FFF2-40B4-BE49-F238E27FC236}">
                <a16:creationId xmlns:a16="http://schemas.microsoft.com/office/drawing/2014/main" id="{B3119B5F-15ED-418F-9F16-26DEDFD041D5}"/>
              </a:ext>
            </a:extLst>
          </p:cNvPr>
          <p:cNvSpPr txBox="1">
            <a:spLocks/>
          </p:cNvSpPr>
          <p:nvPr/>
        </p:nvSpPr>
        <p:spPr>
          <a:xfrm>
            <a:off x="573924" y="1872231"/>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a:t>
            </a:r>
            <a:r>
              <a:rPr lang="lt-LT" sz="2000" dirty="0" err="1">
                <a:solidFill>
                  <a:schemeClr val="tx1">
                    <a:lumMod val="75000"/>
                    <a:lumOff val="25000"/>
                  </a:schemeClr>
                </a:solidFill>
                <a:latin typeface="+mj-lt"/>
              </a:rPr>
              <a:t>Įtraukusis</a:t>
            </a:r>
            <a:r>
              <a:rPr lang="lt-LT" sz="2000" dirty="0">
                <a:solidFill>
                  <a:schemeClr val="tx1">
                    <a:lumMod val="75000"/>
                    <a:lumOff val="25000"/>
                  </a:schemeClr>
                </a:solidFill>
                <a:latin typeface="+mj-lt"/>
              </a:rPr>
              <a:t> ugdymas visos dienos mokykloje“ (P-EDU-23-3)</a:t>
            </a:r>
            <a:endParaRPr lang="lt-LT" sz="2000" dirty="0">
              <a:latin typeface="+mj-lt"/>
            </a:endParaRPr>
          </a:p>
        </p:txBody>
      </p:sp>
      <p:sp>
        <p:nvSpPr>
          <p:cNvPr id="31" name="Text Placeholder 1">
            <a:extLst>
              <a:ext uri="{FF2B5EF4-FFF2-40B4-BE49-F238E27FC236}">
                <a16:creationId xmlns:a16="http://schemas.microsoft.com/office/drawing/2014/main" id="{C5D7566F-374C-4885-8193-EB0B976F51AD}"/>
              </a:ext>
            </a:extLst>
          </p:cNvPr>
          <p:cNvSpPr txBox="1">
            <a:spLocks/>
          </p:cNvSpPr>
          <p:nvPr/>
        </p:nvSpPr>
        <p:spPr>
          <a:xfrm>
            <a:off x="7872272" y="1738431"/>
            <a:ext cx="3716405"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 Technologijomis grįsto savivaldžio mokymo(</a:t>
            </a:r>
            <a:r>
              <a:rPr lang="lt-LT" sz="2000" dirty="0" err="1">
                <a:solidFill>
                  <a:schemeClr val="tx1">
                    <a:lumMod val="75000"/>
                    <a:lumOff val="25000"/>
                  </a:schemeClr>
                </a:solidFill>
                <a:latin typeface="+mj-lt"/>
              </a:rPr>
              <a:t>si</a:t>
            </a:r>
            <a:r>
              <a:rPr lang="lt-LT" sz="2000" dirty="0">
                <a:solidFill>
                  <a:schemeClr val="tx1">
                    <a:lumMod val="75000"/>
                    <a:lumOff val="25000"/>
                  </a:schemeClr>
                </a:solidFill>
                <a:latin typeface="+mj-lt"/>
              </a:rPr>
              <a:t>) gimnazijos klasėse modelis švietimo politikos formavimui (e-Savivaldis)“(P-EDU-23-5)</a:t>
            </a:r>
            <a:endParaRPr lang="lt-LT" sz="2000" dirty="0">
              <a:latin typeface="+mj-lt"/>
            </a:endParaRPr>
          </a:p>
        </p:txBody>
      </p:sp>
      <p:sp>
        <p:nvSpPr>
          <p:cNvPr id="18" name="Hexagon 17">
            <a:extLst>
              <a:ext uri="{FF2B5EF4-FFF2-40B4-BE49-F238E27FC236}">
                <a16:creationId xmlns:a16="http://schemas.microsoft.com/office/drawing/2014/main" id="{3AF8614A-4750-49CA-9C64-D5F7C982DF22}"/>
              </a:ext>
            </a:extLst>
          </p:cNvPr>
          <p:cNvSpPr/>
          <p:nvPr/>
        </p:nvSpPr>
        <p:spPr>
          <a:xfrm>
            <a:off x="6727485" y="3904211"/>
            <a:ext cx="2113727" cy="1752179"/>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000" dirty="0">
                <a:solidFill>
                  <a:schemeClr val="tx1">
                    <a:lumMod val="75000"/>
                    <a:lumOff val="25000"/>
                  </a:schemeClr>
                </a:solidFill>
                <a:effectLst>
                  <a:outerShdw blurRad="38100" dist="38100" dir="2700000" algn="tl">
                    <a:srgbClr val="000000">
                      <a:alpha val="43137"/>
                    </a:srgbClr>
                  </a:outerShdw>
                </a:effectLst>
                <a:latin typeface="+mj-lt"/>
              </a:rPr>
              <a:t>2 pedagogai praktikai</a:t>
            </a:r>
          </a:p>
        </p:txBody>
      </p:sp>
      <p:sp>
        <p:nvSpPr>
          <p:cNvPr id="21" name="Hexagon 20">
            <a:extLst>
              <a:ext uri="{FF2B5EF4-FFF2-40B4-BE49-F238E27FC236}">
                <a16:creationId xmlns:a16="http://schemas.microsoft.com/office/drawing/2014/main" id="{D5880AD3-F74A-4308-9230-4766C3F82587}"/>
              </a:ext>
            </a:extLst>
          </p:cNvPr>
          <p:cNvSpPr/>
          <p:nvPr/>
        </p:nvSpPr>
        <p:spPr>
          <a:xfrm>
            <a:off x="9474949" y="3904211"/>
            <a:ext cx="2113728" cy="1693857"/>
          </a:xfrm>
          <a:prstGeom prst="hexagon">
            <a:avLst/>
          </a:prstGeom>
          <a:noFill/>
          <a:ln>
            <a:solidFill>
              <a:srgbClr val="FAA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2000" dirty="0">
                <a:solidFill>
                  <a:schemeClr val="tx1">
                    <a:lumMod val="75000"/>
                    <a:lumOff val="25000"/>
                  </a:schemeClr>
                </a:solidFill>
                <a:effectLst>
                  <a:outerShdw blurRad="38100" dist="38100" dir="2700000" algn="tl">
                    <a:srgbClr val="000000">
                      <a:alpha val="43137"/>
                    </a:srgbClr>
                  </a:outerShdw>
                </a:effectLst>
                <a:latin typeface="+mj-lt"/>
              </a:rPr>
              <a:t>2 doktorantai</a:t>
            </a:r>
          </a:p>
        </p:txBody>
      </p:sp>
      <p:sp>
        <p:nvSpPr>
          <p:cNvPr id="27" name="Hexagon 26">
            <a:extLst>
              <a:ext uri="{FF2B5EF4-FFF2-40B4-BE49-F238E27FC236}">
                <a16:creationId xmlns:a16="http://schemas.microsoft.com/office/drawing/2014/main" id="{4F31D842-1136-4BA9-B99C-1A3BB5417F9D}"/>
              </a:ext>
            </a:extLst>
          </p:cNvPr>
          <p:cNvSpPr/>
          <p:nvPr/>
        </p:nvSpPr>
        <p:spPr>
          <a:xfrm>
            <a:off x="1042470" y="3949941"/>
            <a:ext cx="2217473" cy="1721398"/>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lt-LT" sz="2000" dirty="0">
                <a:effectLst>
                  <a:outerShdw blurRad="38100" dist="38100" dir="2700000" algn="tl">
                    <a:srgbClr val="000000">
                      <a:alpha val="43137"/>
                    </a:srgbClr>
                  </a:outerShdw>
                </a:effectLst>
                <a:latin typeface="+mj-lt"/>
              </a:rPr>
              <a:t>3 užsienio vyr. </a:t>
            </a:r>
            <a:r>
              <a:rPr lang="en-US" sz="2000" dirty="0" err="1">
                <a:effectLst>
                  <a:outerShdw blurRad="38100" dist="38100" dir="2700000" algn="tl">
                    <a:srgbClr val="000000">
                      <a:alpha val="43137"/>
                    </a:srgbClr>
                  </a:outerShdw>
                </a:effectLst>
                <a:latin typeface="+mj-lt"/>
              </a:rPr>
              <a:t>mokslo</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darbuotojai</a:t>
            </a:r>
            <a:endParaRPr lang="lt-LT" sz="2000" dirty="0">
              <a:effectLst>
                <a:outerShdw blurRad="38100" dist="38100" dir="2700000" algn="tl">
                  <a:srgbClr val="000000">
                    <a:alpha val="43137"/>
                  </a:srgbClr>
                </a:outerShdw>
              </a:effectLst>
              <a:latin typeface="+mj-lt"/>
            </a:endParaRPr>
          </a:p>
        </p:txBody>
      </p:sp>
      <p:sp>
        <p:nvSpPr>
          <p:cNvPr id="34" name="Hexagon 33">
            <a:extLst>
              <a:ext uri="{FF2B5EF4-FFF2-40B4-BE49-F238E27FC236}">
                <a16:creationId xmlns:a16="http://schemas.microsoft.com/office/drawing/2014/main" id="{4F31D842-1136-4BA9-B99C-1A3BB5417F9D}"/>
              </a:ext>
            </a:extLst>
          </p:cNvPr>
          <p:cNvSpPr/>
          <p:nvPr/>
        </p:nvSpPr>
        <p:spPr>
          <a:xfrm>
            <a:off x="3868802" y="3904211"/>
            <a:ext cx="2224946" cy="1721399"/>
          </a:xfrm>
          <a:prstGeom prst="hexagon">
            <a:avLst/>
          </a:prstGeom>
          <a:ln>
            <a:solidFill>
              <a:srgbClr val="FAAA37"/>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000" dirty="0">
                <a:effectLst>
                  <a:outerShdw blurRad="38100" dist="38100" dir="2700000" algn="tl">
                    <a:srgbClr val="000000">
                      <a:alpha val="43137"/>
                    </a:srgbClr>
                  </a:outerShdw>
                </a:effectLst>
                <a:latin typeface="+mj-lt"/>
              </a:rPr>
              <a:t>9 MRU vyr. </a:t>
            </a:r>
            <a:r>
              <a:rPr lang="en-US" sz="2000" dirty="0" err="1">
                <a:effectLst>
                  <a:outerShdw blurRad="38100" dist="38100" dir="2700000" algn="tl">
                    <a:srgbClr val="000000">
                      <a:alpha val="43137"/>
                    </a:srgbClr>
                  </a:outerShdw>
                </a:effectLst>
                <a:latin typeface="+mj-lt"/>
              </a:rPr>
              <a:t>mokslo</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darbuotojai</a:t>
            </a:r>
            <a:endParaRPr lang="lt-LT" sz="2000" dirty="0">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50B7A5CE-7AD3-4307-9817-8E28CA4612DF}"/>
              </a:ext>
            </a:extLst>
          </p:cNvPr>
          <p:cNvPicPr>
            <a:picLocks noChangeAspect="1"/>
          </p:cNvPicPr>
          <p:nvPr/>
        </p:nvPicPr>
        <p:blipFill>
          <a:blip r:embed="rId3"/>
          <a:stretch>
            <a:fillRect/>
          </a:stretch>
        </p:blipFill>
        <p:spPr>
          <a:xfrm>
            <a:off x="9168122" y="0"/>
            <a:ext cx="3023878" cy="469433"/>
          </a:xfrm>
          <a:prstGeom prst="rect">
            <a:avLst/>
          </a:prstGeom>
        </p:spPr>
      </p:pic>
      <p:pic>
        <p:nvPicPr>
          <p:cNvPr id="9" name="Picture 8">
            <a:extLst>
              <a:ext uri="{FF2B5EF4-FFF2-40B4-BE49-F238E27FC236}">
                <a16:creationId xmlns:a16="http://schemas.microsoft.com/office/drawing/2014/main" id="{E61599B4-0FB5-4EB0-B456-5617CDEB5A45}"/>
              </a:ext>
            </a:extLst>
          </p:cNvPr>
          <p:cNvPicPr>
            <a:picLocks noChangeAspect="1"/>
          </p:cNvPicPr>
          <p:nvPr/>
        </p:nvPicPr>
        <p:blipFill>
          <a:blip r:embed="rId4"/>
          <a:stretch>
            <a:fillRect/>
          </a:stretch>
        </p:blipFill>
        <p:spPr>
          <a:xfrm>
            <a:off x="3984825" y="1770154"/>
            <a:ext cx="3862660" cy="1375188"/>
          </a:xfrm>
          <a:prstGeom prst="rect">
            <a:avLst/>
          </a:prstGeom>
        </p:spPr>
      </p:pic>
      <p:sp>
        <p:nvSpPr>
          <p:cNvPr id="4" name="TextBox 3">
            <a:extLst>
              <a:ext uri="{FF2B5EF4-FFF2-40B4-BE49-F238E27FC236}">
                <a16:creationId xmlns:a16="http://schemas.microsoft.com/office/drawing/2014/main" id="{83FA4FDE-F300-4944-959D-09025A566E9D}"/>
              </a:ext>
            </a:extLst>
          </p:cNvPr>
          <p:cNvSpPr txBox="1"/>
          <p:nvPr/>
        </p:nvSpPr>
        <p:spPr>
          <a:xfrm>
            <a:off x="3204110" y="5231519"/>
            <a:ext cx="3637663" cy="1015663"/>
          </a:xfrm>
          <a:prstGeom prst="rect">
            <a:avLst/>
          </a:prstGeom>
          <a:noFill/>
        </p:spPr>
        <p:txBody>
          <a:bodyPr wrap="square" rtlCol="0">
            <a:spAutoFit/>
          </a:bodyPr>
          <a:lstStyle/>
          <a:p>
            <a:pPr algn="ctr"/>
            <a:r>
              <a:rPr lang="lt-LT" sz="2000" dirty="0">
                <a:latin typeface="+mj-lt"/>
              </a:rPr>
              <a:t>psichologijos, edukologijos, sociologijos, filologijos, vadybos kryptys</a:t>
            </a:r>
          </a:p>
        </p:txBody>
      </p:sp>
    </p:spTree>
    <p:extLst>
      <p:ext uri="{BB962C8B-B14F-4D97-AF65-F5344CB8AC3E}">
        <p14:creationId xmlns:p14="http://schemas.microsoft.com/office/powerpoint/2010/main" val="328951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3FCBA6-70D9-434F-B21D-FB12227E1D95}"/>
              </a:ext>
            </a:extLst>
          </p:cNvPr>
          <p:cNvSpPr>
            <a:spLocks noGrp="1"/>
          </p:cNvSpPr>
          <p:nvPr>
            <p:ph type="body" sz="quarter" idx="12"/>
          </p:nvPr>
        </p:nvSpPr>
        <p:spPr>
          <a:xfrm>
            <a:off x="275565" y="253489"/>
            <a:ext cx="8892557" cy="1259909"/>
          </a:xfrm>
        </p:spPr>
        <p:txBody>
          <a:bodyPr/>
          <a:lstStyle/>
          <a:p>
            <a:r>
              <a:rPr lang="en-US" dirty="0">
                <a:solidFill>
                  <a:schemeClr val="tx1">
                    <a:lumMod val="75000"/>
                    <a:lumOff val="25000"/>
                  </a:schemeClr>
                </a:solidFill>
                <a:latin typeface="Book Antiqua" panose="02040602050305030304" pitchFamily="18" charset="0"/>
              </a:rPr>
              <a:t>T</a:t>
            </a:r>
            <a:r>
              <a:rPr lang="lt-LT" dirty="0">
                <a:solidFill>
                  <a:schemeClr val="tx1">
                    <a:lumMod val="75000"/>
                    <a:lumOff val="25000"/>
                  </a:schemeClr>
                </a:solidFill>
                <a:latin typeface="Book Antiqua" panose="02040602050305030304" pitchFamily="18" charset="0"/>
              </a:rPr>
              <a:t>yrimų kontekstas</a:t>
            </a:r>
            <a:endParaRPr lang="lt-LT" sz="2400" dirty="0">
              <a:solidFill>
                <a:srgbClr val="FF0000"/>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FCF2F63E-8F18-EEF7-75F1-2BE965191D61}"/>
              </a:ext>
            </a:extLst>
          </p:cNvPr>
          <p:cNvSpPr>
            <a:spLocks noGrp="1"/>
          </p:cNvSpPr>
          <p:nvPr>
            <p:ph type="body" sz="quarter" idx="13"/>
          </p:nvPr>
        </p:nvSpPr>
        <p:spPr/>
        <p:txBody>
          <a:bodyPr/>
          <a:lstStyle/>
          <a:p>
            <a:pPr lvl="0"/>
            <a:r>
              <a:rPr lang="lt-LT" dirty="0">
                <a:latin typeface="Book Antiqua" panose="02040602050305030304" pitchFamily="18" charset="0"/>
              </a:rPr>
              <a:t> </a:t>
            </a:r>
            <a:endParaRPr lang="en-LT" dirty="0">
              <a:latin typeface="Book Antiqua" panose="02040602050305030304" pitchFamily="18" charset="0"/>
            </a:endParaRPr>
          </a:p>
        </p:txBody>
      </p:sp>
      <p:pic>
        <p:nvPicPr>
          <p:cNvPr id="5" name="Picture 4">
            <a:extLst>
              <a:ext uri="{FF2B5EF4-FFF2-40B4-BE49-F238E27FC236}">
                <a16:creationId xmlns:a16="http://schemas.microsoft.com/office/drawing/2014/main" id="{50B7A5CE-7AD3-4307-9817-8E28CA4612DF}"/>
              </a:ext>
            </a:extLst>
          </p:cNvPr>
          <p:cNvPicPr>
            <a:picLocks noChangeAspect="1"/>
          </p:cNvPicPr>
          <p:nvPr/>
        </p:nvPicPr>
        <p:blipFill>
          <a:blip r:embed="rId3"/>
          <a:stretch>
            <a:fillRect/>
          </a:stretch>
        </p:blipFill>
        <p:spPr>
          <a:xfrm>
            <a:off x="9168122" y="0"/>
            <a:ext cx="3023878" cy="469433"/>
          </a:xfrm>
          <a:prstGeom prst="rect">
            <a:avLst/>
          </a:prstGeom>
        </p:spPr>
      </p:pic>
      <p:pic>
        <p:nvPicPr>
          <p:cNvPr id="9" name="Picture 8">
            <a:extLst>
              <a:ext uri="{FF2B5EF4-FFF2-40B4-BE49-F238E27FC236}">
                <a16:creationId xmlns:a16="http://schemas.microsoft.com/office/drawing/2014/main" id="{E61599B4-0FB5-4EB0-B456-5617CDEB5A45}"/>
              </a:ext>
            </a:extLst>
          </p:cNvPr>
          <p:cNvPicPr>
            <a:picLocks noChangeAspect="1"/>
          </p:cNvPicPr>
          <p:nvPr/>
        </p:nvPicPr>
        <p:blipFill>
          <a:blip r:embed="rId4"/>
          <a:stretch>
            <a:fillRect/>
          </a:stretch>
        </p:blipFill>
        <p:spPr>
          <a:xfrm>
            <a:off x="3984825" y="1770154"/>
            <a:ext cx="3862660" cy="1375188"/>
          </a:xfrm>
          <a:prstGeom prst="rect">
            <a:avLst/>
          </a:prstGeom>
        </p:spPr>
      </p:pic>
      <p:sp>
        <p:nvSpPr>
          <p:cNvPr id="13" name="Text Placeholder 1">
            <a:extLst>
              <a:ext uri="{FF2B5EF4-FFF2-40B4-BE49-F238E27FC236}">
                <a16:creationId xmlns:a16="http://schemas.microsoft.com/office/drawing/2014/main" id="{B36FF381-F29E-40A3-ACCA-B2C74630F219}"/>
              </a:ext>
            </a:extLst>
          </p:cNvPr>
          <p:cNvSpPr txBox="1">
            <a:spLocks/>
          </p:cNvSpPr>
          <p:nvPr/>
        </p:nvSpPr>
        <p:spPr>
          <a:xfrm>
            <a:off x="737980" y="1563519"/>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a:t>
            </a:r>
            <a:r>
              <a:rPr lang="lt-LT" sz="2000" dirty="0" err="1">
                <a:solidFill>
                  <a:schemeClr val="tx1">
                    <a:lumMod val="75000"/>
                    <a:lumOff val="25000"/>
                  </a:schemeClr>
                </a:solidFill>
                <a:latin typeface="+mj-lt"/>
              </a:rPr>
              <a:t>Įtraukusis</a:t>
            </a:r>
            <a:r>
              <a:rPr lang="lt-LT" sz="2000" dirty="0">
                <a:solidFill>
                  <a:schemeClr val="tx1">
                    <a:lumMod val="75000"/>
                    <a:lumOff val="25000"/>
                  </a:schemeClr>
                </a:solidFill>
                <a:latin typeface="+mj-lt"/>
              </a:rPr>
              <a:t> ugdymas visos dienos mokykloje“ (P-EDU-23-3)</a:t>
            </a:r>
            <a:endParaRPr lang="lt-LT" sz="2000" dirty="0">
              <a:latin typeface="+mj-lt"/>
            </a:endParaRPr>
          </a:p>
        </p:txBody>
      </p:sp>
      <p:sp>
        <p:nvSpPr>
          <p:cNvPr id="14" name="Text Placeholder 1">
            <a:extLst>
              <a:ext uri="{FF2B5EF4-FFF2-40B4-BE49-F238E27FC236}">
                <a16:creationId xmlns:a16="http://schemas.microsoft.com/office/drawing/2014/main" id="{DDF675B5-93E0-4E9C-B450-B068513A65CF}"/>
              </a:ext>
            </a:extLst>
          </p:cNvPr>
          <p:cNvSpPr txBox="1">
            <a:spLocks/>
          </p:cNvSpPr>
          <p:nvPr/>
        </p:nvSpPr>
        <p:spPr>
          <a:xfrm>
            <a:off x="8101494" y="1418041"/>
            <a:ext cx="3716405"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 Technologijomis grįsto savivaldžio mokymo(</a:t>
            </a:r>
            <a:r>
              <a:rPr lang="lt-LT" sz="2000" dirty="0" err="1">
                <a:solidFill>
                  <a:schemeClr val="tx1">
                    <a:lumMod val="75000"/>
                    <a:lumOff val="25000"/>
                  </a:schemeClr>
                </a:solidFill>
                <a:latin typeface="+mj-lt"/>
              </a:rPr>
              <a:t>si</a:t>
            </a:r>
            <a:r>
              <a:rPr lang="lt-LT" sz="2000" dirty="0">
                <a:solidFill>
                  <a:schemeClr val="tx1">
                    <a:lumMod val="75000"/>
                    <a:lumOff val="25000"/>
                  </a:schemeClr>
                </a:solidFill>
                <a:latin typeface="+mj-lt"/>
              </a:rPr>
              <a:t>) gimnazijos klasėse modelis švietimo politikos formavimui (e-Savivaldis)“</a:t>
            </a:r>
          </a:p>
          <a:p>
            <a:pPr algn="ctr">
              <a:lnSpc>
                <a:spcPct val="100000"/>
              </a:lnSpc>
              <a:defRPr/>
            </a:pPr>
            <a:r>
              <a:rPr lang="lt-LT" sz="2000" dirty="0">
                <a:solidFill>
                  <a:schemeClr val="tx1">
                    <a:lumMod val="75000"/>
                    <a:lumOff val="25000"/>
                  </a:schemeClr>
                </a:solidFill>
                <a:latin typeface="+mj-lt"/>
              </a:rPr>
              <a:t>(P-EDU-23-5)</a:t>
            </a:r>
            <a:endParaRPr lang="lt-LT" sz="2000" dirty="0">
              <a:latin typeface="+mj-lt"/>
            </a:endParaRPr>
          </a:p>
        </p:txBody>
      </p:sp>
      <p:graphicFrame>
        <p:nvGraphicFramePr>
          <p:cNvPr id="15" name="Diagram 14">
            <a:extLst>
              <a:ext uri="{FF2B5EF4-FFF2-40B4-BE49-F238E27FC236}">
                <a16:creationId xmlns:a16="http://schemas.microsoft.com/office/drawing/2014/main" id="{E5FE5C85-FB58-4D9D-80F9-E6D50A252C52}"/>
              </a:ext>
            </a:extLst>
          </p:cNvPr>
          <p:cNvGraphicFramePr/>
          <p:nvPr/>
        </p:nvGraphicFramePr>
        <p:xfrm>
          <a:off x="410742" y="3305516"/>
          <a:ext cx="3993199" cy="3100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a:extLst>
              <a:ext uri="{FF2B5EF4-FFF2-40B4-BE49-F238E27FC236}">
                <a16:creationId xmlns:a16="http://schemas.microsoft.com/office/drawing/2014/main" id="{17C4B8A9-6E03-4D3C-AA43-E691FCB5EB14}"/>
              </a:ext>
            </a:extLst>
          </p:cNvPr>
          <p:cNvGraphicFramePr/>
          <p:nvPr/>
        </p:nvGraphicFramePr>
        <p:xfrm>
          <a:off x="7718365" y="3533701"/>
          <a:ext cx="3993199" cy="31007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066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EB41-39AF-47BD-A5A0-1DF21A4BF09A}"/>
              </a:ext>
            </a:extLst>
          </p:cNvPr>
          <p:cNvSpPr>
            <a:spLocks noGrp="1"/>
          </p:cNvSpPr>
          <p:nvPr>
            <p:ph type="title"/>
          </p:nvPr>
        </p:nvSpPr>
        <p:spPr>
          <a:xfrm>
            <a:off x="330106" y="330266"/>
            <a:ext cx="8838016" cy="945724"/>
          </a:xfrm>
        </p:spPr>
        <p:txBody>
          <a:bodyPr>
            <a:noAutofit/>
          </a:bodyPr>
          <a:lstStyle/>
          <a:p>
            <a:pPr lvl="0" defTabSz="1066800">
              <a:spcAft>
                <a:spcPct val="35000"/>
              </a:spcAft>
            </a:pPr>
            <a:r>
              <a:rPr lang="lt-LT" sz="3600" dirty="0">
                <a:solidFill>
                  <a:schemeClr val="tx1">
                    <a:lumMod val="75000"/>
                    <a:lumOff val="25000"/>
                  </a:schemeClr>
                </a:solidFill>
                <a:latin typeface="Book Antiqua" panose="02040602050305030304" pitchFamily="18" charset="0"/>
              </a:rPr>
              <a:t>Tyrimas „</a:t>
            </a:r>
            <a:r>
              <a:rPr lang="lt-LT" sz="3600" dirty="0" err="1">
                <a:solidFill>
                  <a:schemeClr val="tx1">
                    <a:lumMod val="75000"/>
                    <a:lumOff val="25000"/>
                  </a:schemeClr>
                </a:solidFill>
                <a:latin typeface="Book Antiqua" panose="02040602050305030304" pitchFamily="18" charset="0"/>
              </a:rPr>
              <a:t>Įtraukusis</a:t>
            </a:r>
            <a:r>
              <a:rPr lang="lt-LT" sz="3600" dirty="0">
                <a:solidFill>
                  <a:schemeClr val="tx1">
                    <a:lumMod val="75000"/>
                    <a:lumOff val="25000"/>
                  </a:schemeClr>
                </a:solidFill>
                <a:latin typeface="Book Antiqua" panose="02040602050305030304" pitchFamily="18" charset="0"/>
              </a:rPr>
              <a:t> ugdymas visos dienos mokykloje“ </a:t>
            </a:r>
            <a:r>
              <a:rPr lang="lt-LT" sz="2800" dirty="0">
                <a:solidFill>
                  <a:schemeClr val="tx1">
                    <a:lumMod val="75000"/>
                    <a:lumOff val="25000"/>
                  </a:schemeClr>
                </a:solidFill>
                <a:latin typeface="Book Antiqua" panose="02040602050305030304" pitchFamily="18" charset="0"/>
              </a:rPr>
              <a:t>(P-EDU-23-3)</a:t>
            </a:r>
          </a:p>
        </p:txBody>
      </p:sp>
      <p:graphicFrame>
        <p:nvGraphicFramePr>
          <p:cNvPr id="8" name="Content Placeholder 7">
            <a:extLst>
              <a:ext uri="{FF2B5EF4-FFF2-40B4-BE49-F238E27FC236}">
                <a16:creationId xmlns:a16="http://schemas.microsoft.com/office/drawing/2014/main" id="{E3D9C967-70B3-42D3-8BD2-C8919EB65C5D}"/>
              </a:ext>
            </a:extLst>
          </p:cNvPr>
          <p:cNvGraphicFramePr>
            <a:graphicFrameLocks noGrp="1"/>
          </p:cNvGraphicFramePr>
          <p:nvPr>
            <p:ph idx="1"/>
            <p:extLst>
              <p:ext uri="{D42A27DB-BD31-4B8C-83A1-F6EECF244321}">
                <p14:modId xmlns:p14="http://schemas.microsoft.com/office/powerpoint/2010/main" val="115228019"/>
              </p:ext>
            </p:extLst>
          </p:nvPr>
        </p:nvGraphicFramePr>
        <p:xfrm>
          <a:off x="5872716" y="1396377"/>
          <a:ext cx="6179271" cy="137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7">
            <a:extLst>
              <a:ext uri="{FF2B5EF4-FFF2-40B4-BE49-F238E27FC236}">
                <a16:creationId xmlns:a16="http://schemas.microsoft.com/office/drawing/2014/main" id="{82D9517C-DDA0-4F63-A9C4-D67CEA30EE4D}"/>
              </a:ext>
            </a:extLst>
          </p:cNvPr>
          <p:cNvGraphicFramePr>
            <a:graphicFrameLocks/>
          </p:cNvGraphicFramePr>
          <p:nvPr>
            <p:extLst>
              <p:ext uri="{D42A27DB-BD31-4B8C-83A1-F6EECF244321}">
                <p14:modId xmlns:p14="http://schemas.microsoft.com/office/powerpoint/2010/main" val="96715062"/>
              </p:ext>
            </p:extLst>
          </p:nvPr>
        </p:nvGraphicFramePr>
        <p:xfrm>
          <a:off x="5872716" y="2890376"/>
          <a:ext cx="6244795" cy="38612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84F17E02-CDF1-46E8-B7C8-C628C2D1805B}"/>
              </a:ext>
            </a:extLst>
          </p:cNvPr>
          <p:cNvPicPr>
            <a:picLocks noChangeAspect="1"/>
          </p:cNvPicPr>
          <p:nvPr/>
        </p:nvPicPr>
        <p:blipFill>
          <a:blip r:embed="rId13"/>
          <a:stretch>
            <a:fillRect/>
          </a:stretch>
        </p:blipFill>
        <p:spPr>
          <a:xfrm>
            <a:off x="9168122" y="0"/>
            <a:ext cx="3023878" cy="469433"/>
          </a:xfrm>
          <a:prstGeom prst="rect">
            <a:avLst/>
          </a:prstGeom>
        </p:spPr>
      </p:pic>
      <p:sp>
        <p:nvSpPr>
          <p:cNvPr id="4" name="TextBox 3">
            <a:extLst>
              <a:ext uri="{FF2B5EF4-FFF2-40B4-BE49-F238E27FC236}">
                <a16:creationId xmlns:a16="http://schemas.microsoft.com/office/drawing/2014/main" id="{5B9D6221-1F1A-4354-B154-C90D8495D6FE}"/>
              </a:ext>
            </a:extLst>
          </p:cNvPr>
          <p:cNvSpPr txBox="1"/>
          <p:nvPr/>
        </p:nvSpPr>
        <p:spPr>
          <a:xfrm>
            <a:off x="330106" y="1510976"/>
            <a:ext cx="5049968" cy="5170646"/>
          </a:xfrm>
          <a:prstGeom prst="rect">
            <a:avLst/>
          </a:prstGeom>
          <a:noFill/>
          <a:ln>
            <a:solidFill>
              <a:srgbClr val="ED7A2B"/>
            </a:solidFill>
          </a:ln>
        </p:spPr>
        <p:txBody>
          <a:bodyPr wrap="square" rtlCol="0">
            <a:spAutoFit/>
          </a:bodyPr>
          <a:lstStyle/>
          <a:p>
            <a:pPr algn="just"/>
            <a:r>
              <a:rPr lang="lt-LT" sz="2200" dirty="0">
                <a:effectLst>
                  <a:outerShdw blurRad="38100" dist="38100" dir="2700000" algn="tl">
                    <a:srgbClr val="000000">
                      <a:alpha val="43137"/>
                    </a:srgbClr>
                  </a:outerShdw>
                </a:effectLst>
                <a:latin typeface="+mj-lt"/>
              </a:rPr>
              <a:t>Projekto mokslinė ir praktinė vertė:</a:t>
            </a:r>
          </a:p>
          <a:p>
            <a:pPr algn="just">
              <a:buFontTx/>
              <a:buChar char="-"/>
            </a:pPr>
            <a:r>
              <a:rPr lang="lt-LT" sz="2200" dirty="0">
                <a:latin typeface="+mj-lt"/>
              </a:rPr>
              <a:t>sukurtas ir </a:t>
            </a:r>
            <a:r>
              <a:rPr lang="lt-LT" sz="2200" dirty="0" err="1">
                <a:latin typeface="+mj-lt"/>
              </a:rPr>
              <a:t>prototipuotas</a:t>
            </a:r>
            <a:r>
              <a:rPr lang="lt-LT" sz="2200" dirty="0">
                <a:latin typeface="+mj-lt"/>
              </a:rPr>
              <a:t> inovatyvus VDM modelis užtikrinantis sisteminį įtraukiojo ugdymo realizavimą bendrajame ugdyme;</a:t>
            </a:r>
          </a:p>
          <a:p>
            <a:pPr algn="just">
              <a:buFontTx/>
              <a:buChar char="-"/>
            </a:pPr>
            <a:r>
              <a:rPr lang="lt-LT" sz="2200" dirty="0">
                <a:latin typeface="+mj-lt"/>
              </a:rPr>
              <a:t>išryškintos tolimesnių tyrimų kryptys bei suformuluotos praktikai vertingos rekomendacijos;</a:t>
            </a:r>
          </a:p>
          <a:p>
            <a:pPr algn="just">
              <a:buFontTx/>
              <a:buChar char="-"/>
            </a:pPr>
            <a:r>
              <a:rPr lang="lt-LT" sz="2200" dirty="0">
                <a:latin typeface="+mj-lt"/>
              </a:rPr>
              <a:t>pateikti realūs, duomenimis grįsti įrodymai apie įtraukiojo ugdymo sistemingą realizavimą VDM, siekiant įgyvendinti įtraukiojo ugdymo filosofiją, užtikrinant visiems lygias galimybes švietime, sudarant prielaidas mokyklos kultūros kaitai ir kuriant bendradarbiavimu grįstą mokyklos kultūrą.</a:t>
            </a:r>
          </a:p>
        </p:txBody>
      </p:sp>
    </p:spTree>
    <p:extLst>
      <p:ext uri="{BB962C8B-B14F-4D97-AF65-F5344CB8AC3E}">
        <p14:creationId xmlns:p14="http://schemas.microsoft.com/office/powerpoint/2010/main" val="364731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EB41-39AF-47BD-A5A0-1DF21A4BF09A}"/>
              </a:ext>
            </a:extLst>
          </p:cNvPr>
          <p:cNvSpPr>
            <a:spLocks noGrp="1"/>
          </p:cNvSpPr>
          <p:nvPr>
            <p:ph type="title"/>
          </p:nvPr>
        </p:nvSpPr>
        <p:spPr>
          <a:xfrm>
            <a:off x="330106" y="261318"/>
            <a:ext cx="9505010" cy="945724"/>
          </a:xfrm>
        </p:spPr>
        <p:txBody>
          <a:bodyPr>
            <a:noAutofit/>
          </a:bodyPr>
          <a:lstStyle/>
          <a:p>
            <a:r>
              <a:rPr lang="lt-LT" sz="3200" dirty="0">
                <a:solidFill>
                  <a:schemeClr val="tx1">
                    <a:lumMod val="75000"/>
                    <a:lumOff val="25000"/>
                  </a:schemeClr>
                </a:solidFill>
                <a:latin typeface="Book Antiqua" panose="02040602050305030304" pitchFamily="18" charset="0"/>
              </a:rPr>
              <a:t>Tyrimas „ Technologijomis grįsto savivaldžio mokymo(</a:t>
            </a:r>
            <a:r>
              <a:rPr lang="lt-LT" sz="3200" dirty="0" err="1">
                <a:solidFill>
                  <a:schemeClr val="tx1">
                    <a:lumMod val="75000"/>
                    <a:lumOff val="25000"/>
                  </a:schemeClr>
                </a:solidFill>
                <a:latin typeface="Book Antiqua" panose="02040602050305030304" pitchFamily="18" charset="0"/>
              </a:rPr>
              <a:t>si</a:t>
            </a:r>
            <a:r>
              <a:rPr lang="lt-LT" sz="3200" dirty="0">
                <a:solidFill>
                  <a:schemeClr val="tx1">
                    <a:lumMod val="75000"/>
                    <a:lumOff val="25000"/>
                  </a:schemeClr>
                </a:solidFill>
                <a:latin typeface="Book Antiqua" panose="02040602050305030304" pitchFamily="18" charset="0"/>
              </a:rPr>
              <a:t>) gimnazijos klasėse modelis švietimo politikos formavimui (e-Savivaldis)“(P-EDU-23-5)</a:t>
            </a:r>
          </a:p>
        </p:txBody>
      </p:sp>
      <p:graphicFrame>
        <p:nvGraphicFramePr>
          <p:cNvPr id="8" name="Content Placeholder 7">
            <a:extLst>
              <a:ext uri="{FF2B5EF4-FFF2-40B4-BE49-F238E27FC236}">
                <a16:creationId xmlns:a16="http://schemas.microsoft.com/office/drawing/2014/main" id="{E3D9C967-70B3-42D3-8BD2-C8919EB65C5D}"/>
              </a:ext>
            </a:extLst>
          </p:cNvPr>
          <p:cNvGraphicFramePr>
            <a:graphicFrameLocks noGrp="1"/>
          </p:cNvGraphicFramePr>
          <p:nvPr>
            <p:ph idx="1"/>
            <p:extLst>
              <p:ext uri="{D42A27DB-BD31-4B8C-83A1-F6EECF244321}">
                <p14:modId xmlns:p14="http://schemas.microsoft.com/office/powerpoint/2010/main" val="3677114571"/>
              </p:ext>
            </p:extLst>
          </p:nvPr>
        </p:nvGraphicFramePr>
        <p:xfrm>
          <a:off x="5188688" y="1468360"/>
          <a:ext cx="6778239" cy="130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7">
            <a:extLst>
              <a:ext uri="{FF2B5EF4-FFF2-40B4-BE49-F238E27FC236}">
                <a16:creationId xmlns:a16="http://schemas.microsoft.com/office/drawing/2014/main" id="{82D9517C-DDA0-4F63-A9C4-D67CEA30EE4D}"/>
              </a:ext>
            </a:extLst>
          </p:cNvPr>
          <p:cNvGraphicFramePr>
            <a:graphicFrameLocks/>
          </p:cNvGraphicFramePr>
          <p:nvPr>
            <p:extLst>
              <p:ext uri="{D42A27DB-BD31-4B8C-83A1-F6EECF244321}">
                <p14:modId xmlns:p14="http://schemas.microsoft.com/office/powerpoint/2010/main" val="1496819057"/>
              </p:ext>
            </p:extLst>
          </p:nvPr>
        </p:nvGraphicFramePr>
        <p:xfrm>
          <a:off x="5188688" y="2621133"/>
          <a:ext cx="6928823" cy="3826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84F17E02-CDF1-46E8-B7C8-C628C2D1805B}"/>
              </a:ext>
            </a:extLst>
          </p:cNvPr>
          <p:cNvPicPr>
            <a:picLocks noChangeAspect="1"/>
          </p:cNvPicPr>
          <p:nvPr/>
        </p:nvPicPr>
        <p:blipFill>
          <a:blip r:embed="rId13"/>
          <a:stretch>
            <a:fillRect/>
          </a:stretch>
        </p:blipFill>
        <p:spPr>
          <a:xfrm>
            <a:off x="9168122" y="0"/>
            <a:ext cx="3023878" cy="469433"/>
          </a:xfrm>
          <a:prstGeom prst="rect">
            <a:avLst/>
          </a:prstGeom>
        </p:spPr>
      </p:pic>
      <p:sp>
        <p:nvSpPr>
          <p:cNvPr id="4" name="TextBox 3">
            <a:extLst>
              <a:ext uri="{FF2B5EF4-FFF2-40B4-BE49-F238E27FC236}">
                <a16:creationId xmlns:a16="http://schemas.microsoft.com/office/drawing/2014/main" id="{5B9D6221-1F1A-4354-B154-C90D8495D6FE}"/>
              </a:ext>
            </a:extLst>
          </p:cNvPr>
          <p:cNvSpPr txBox="1"/>
          <p:nvPr/>
        </p:nvSpPr>
        <p:spPr>
          <a:xfrm>
            <a:off x="330106" y="1944809"/>
            <a:ext cx="4252527" cy="4493538"/>
          </a:xfrm>
          <a:prstGeom prst="rect">
            <a:avLst/>
          </a:prstGeom>
          <a:noFill/>
          <a:ln>
            <a:solidFill>
              <a:srgbClr val="ED7A2B"/>
            </a:solidFill>
          </a:ln>
        </p:spPr>
        <p:txBody>
          <a:bodyPr wrap="square" rtlCol="0">
            <a:spAutoFit/>
          </a:bodyPr>
          <a:lstStyle/>
          <a:p>
            <a:r>
              <a:rPr lang="lt-LT" sz="2200" dirty="0">
                <a:effectLst>
                  <a:outerShdw blurRad="38100" dist="38100" dir="2700000" algn="tl">
                    <a:srgbClr val="000000">
                      <a:alpha val="43137"/>
                    </a:srgbClr>
                  </a:outerShdw>
                </a:effectLst>
                <a:latin typeface="+mj-lt"/>
              </a:rPr>
              <a:t>Projekto mokslinė ir praktinė vertė:</a:t>
            </a:r>
          </a:p>
          <a:p>
            <a:pPr marL="342900" indent="-342900">
              <a:buFontTx/>
              <a:buChar char="-"/>
            </a:pPr>
            <a:r>
              <a:rPr lang="lt-LT" sz="2400" dirty="0">
                <a:latin typeface="+mj-lt"/>
              </a:rPr>
              <a:t>sukurtas unikalus, Lietuvos kontekstui pritaikytas, savivaldžio mokymo(</a:t>
            </a:r>
            <a:r>
              <a:rPr lang="lt-LT" sz="2400" dirty="0" err="1">
                <a:latin typeface="+mj-lt"/>
              </a:rPr>
              <a:t>si</a:t>
            </a:r>
            <a:r>
              <a:rPr lang="lt-LT" sz="2400" dirty="0">
                <a:latin typeface="+mj-lt"/>
              </a:rPr>
              <a:t>) modelis (TGSM);</a:t>
            </a:r>
          </a:p>
          <a:p>
            <a:pPr marL="342900" indent="-342900">
              <a:buFontTx/>
              <a:buChar char="-"/>
            </a:pPr>
            <a:r>
              <a:rPr lang="lt-LT" sz="2400" dirty="0">
                <a:latin typeface="+mj-lt"/>
              </a:rPr>
              <a:t>išryškintas savivaldžio mokymo(</a:t>
            </a:r>
            <a:r>
              <a:rPr lang="lt-LT" sz="2400" dirty="0" err="1">
                <a:latin typeface="+mj-lt"/>
              </a:rPr>
              <a:t>si</a:t>
            </a:r>
            <a:r>
              <a:rPr lang="lt-LT" sz="2400" dirty="0">
                <a:latin typeface="+mj-lt"/>
              </a:rPr>
              <a:t>) specifiškumas konkrečiame ugdymo lygmenyje;</a:t>
            </a:r>
          </a:p>
          <a:p>
            <a:pPr marL="342900" indent="-342900">
              <a:buFontTx/>
              <a:buChar char="-"/>
            </a:pPr>
            <a:r>
              <a:rPr lang="lt-LT" sz="2400" dirty="0">
                <a:latin typeface="+mj-lt"/>
              </a:rPr>
              <a:t>pateiktos praktinės rekomendacijos švietimo politikos formavimui.</a:t>
            </a:r>
          </a:p>
        </p:txBody>
      </p:sp>
    </p:spTree>
    <p:extLst>
      <p:ext uri="{BB962C8B-B14F-4D97-AF65-F5344CB8AC3E}">
        <p14:creationId xmlns:p14="http://schemas.microsoft.com/office/powerpoint/2010/main" val="217615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EB41-39AF-47BD-A5A0-1DF21A4BF09A}"/>
              </a:ext>
            </a:extLst>
          </p:cNvPr>
          <p:cNvSpPr>
            <a:spLocks noGrp="1"/>
          </p:cNvSpPr>
          <p:nvPr>
            <p:ph type="title"/>
          </p:nvPr>
        </p:nvSpPr>
        <p:spPr>
          <a:xfrm>
            <a:off x="114583" y="127591"/>
            <a:ext cx="8748429" cy="754911"/>
          </a:xfrm>
        </p:spPr>
        <p:txBody>
          <a:bodyPr>
            <a:normAutofit/>
          </a:bodyPr>
          <a:lstStyle/>
          <a:p>
            <a:r>
              <a:rPr lang="lt-LT" sz="3600" dirty="0">
                <a:solidFill>
                  <a:schemeClr val="tx1">
                    <a:lumMod val="75000"/>
                    <a:lumOff val="25000"/>
                  </a:schemeClr>
                </a:solidFill>
                <a:latin typeface="Book Antiqua" panose="02040602050305030304" pitchFamily="18" charset="0"/>
              </a:rPr>
              <a:t>MRU tyrimų rezultatų sklaida</a:t>
            </a:r>
            <a:endParaRPr lang="lt-LT" sz="3600" dirty="0">
              <a:solidFill>
                <a:schemeClr val="tx1">
                  <a:lumMod val="75000"/>
                  <a:lumOff val="25000"/>
                </a:schemeClr>
              </a:solidFill>
            </a:endParaRPr>
          </a:p>
        </p:txBody>
      </p:sp>
      <p:pic>
        <p:nvPicPr>
          <p:cNvPr id="3" name="Picture 2">
            <a:extLst>
              <a:ext uri="{FF2B5EF4-FFF2-40B4-BE49-F238E27FC236}">
                <a16:creationId xmlns:a16="http://schemas.microsoft.com/office/drawing/2014/main" id="{AB16EB01-836F-4C16-9A0D-897E5783BE2A}"/>
              </a:ext>
            </a:extLst>
          </p:cNvPr>
          <p:cNvPicPr>
            <a:picLocks noChangeAspect="1"/>
          </p:cNvPicPr>
          <p:nvPr/>
        </p:nvPicPr>
        <p:blipFill>
          <a:blip r:embed="rId3"/>
          <a:stretch>
            <a:fillRect/>
          </a:stretch>
        </p:blipFill>
        <p:spPr>
          <a:xfrm>
            <a:off x="9053539" y="20923"/>
            <a:ext cx="3023878" cy="469433"/>
          </a:xfrm>
          <a:prstGeom prst="rect">
            <a:avLst/>
          </a:prstGeom>
        </p:spPr>
      </p:pic>
      <p:graphicFrame>
        <p:nvGraphicFramePr>
          <p:cNvPr id="25" name="Diagram 24">
            <a:extLst>
              <a:ext uri="{FF2B5EF4-FFF2-40B4-BE49-F238E27FC236}">
                <a16:creationId xmlns:a16="http://schemas.microsoft.com/office/drawing/2014/main" id="{3322DFE3-3F48-4A00-A009-48BD8104761A}"/>
              </a:ext>
            </a:extLst>
          </p:cNvPr>
          <p:cNvGraphicFramePr/>
          <p:nvPr>
            <p:extLst>
              <p:ext uri="{D42A27DB-BD31-4B8C-83A1-F6EECF244321}">
                <p14:modId xmlns:p14="http://schemas.microsoft.com/office/powerpoint/2010/main" val="1740808150"/>
              </p:ext>
            </p:extLst>
          </p:nvPr>
        </p:nvGraphicFramePr>
        <p:xfrm>
          <a:off x="400803" y="2594342"/>
          <a:ext cx="4575234" cy="4136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a:extLst>
              <a:ext uri="{FF2B5EF4-FFF2-40B4-BE49-F238E27FC236}">
                <a16:creationId xmlns:a16="http://schemas.microsoft.com/office/drawing/2014/main" id="{806ED88F-E662-4B22-8F3B-B4691673EAB5}"/>
              </a:ext>
            </a:extLst>
          </p:cNvPr>
          <p:cNvPicPr>
            <a:picLocks noChangeAspect="1"/>
          </p:cNvPicPr>
          <p:nvPr/>
        </p:nvPicPr>
        <p:blipFill>
          <a:blip r:embed="rId9"/>
          <a:stretch>
            <a:fillRect/>
          </a:stretch>
        </p:blipFill>
        <p:spPr>
          <a:xfrm>
            <a:off x="4369982" y="1597091"/>
            <a:ext cx="3859102" cy="1377815"/>
          </a:xfrm>
          <a:prstGeom prst="rect">
            <a:avLst/>
          </a:prstGeom>
        </p:spPr>
      </p:pic>
      <p:graphicFrame>
        <p:nvGraphicFramePr>
          <p:cNvPr id="27" name="Diagram 26">
            <a:extLst>
              <a:ext uri="{FF2B5EF4-FFF2-40B4-BE49-F238E27FC236}">
                <a16:creationId xmlns:a16="http://schemas.microsoft.com/office/drawing/2014/main" id="{F3F77003-7B88-470B-84EC-77D57A5819F8}"/>
              </a:ext>
            </a:extLst>
          </p:cNvPr>
          <p:cNvGraphicFramePr/>
          <p:nvPr>
            <p:extLst>
              <p:ext uri="{D42A27DB-BD31-4B8C-83A1-F6EECF244321}">
                <p14:modId xmlns:p14="http://schemas.microsoft.com/office/powerpoint/2010/main" val="4257983944"/>
              </p:ext>
            </p:extLst>
          </p:nvPr>
        </p:nvGraphicFramePr>
        <p:xfrm>
          <a:off x="7347408" y="2594341"/>
          <a:ext cx="4575234" cy="41360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8" name="Text Placeholder 1">
            <a:extLst>
              <a:ext uri="{FF2B5EF4-FFF2-40B4-BE49-F238E27FC236}">
                <a16:creationId xmlns:a16="http://schemas.microsoft.com/office/drawing/2014/main" id="{45444A33-20EF-4465-B0EB-2F2712F27F04}"/>
              </a:ext>
            </a:extLst>
          </p:cNvPr>
          <p:cNvSpPr txBox="1">
            <a:spLocks/>
          </p:cNvSpPr>
          <p:nvPr/>
        </p:nvSpPr>
        <p:spPr>
          <a:xfrm>
            <a:off x="893169" y="1167539"/>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a:t>
            </a:r>
            <a:r>
              <a:rPr lang="lt-LT" sz="2000" dirty="0" err="1">
                <a:solidFill>
                  <a:schemeClr val="tx1">
                    <a:lumMod val="75000"/>
                    <a:lumOff val="25000"/>
                  </a:schemeClr>
                </a:solidFill>
                <a:latin typeface="+mj-lt"/>
              </a:rPr>
              <a:t>Įtraukusis</a:t>
            </a:r>
            <a:r>
              <a:rPr lang="lt-LT" sz="2000" dirty="0">
                <a:solidFill>
                  <a:schemeClr val="tx1">
                    <a:lumMod val="75000"/>
                    <a:lumOff val="25000"/>
                  </a:schemeClr>
                </a:solidFill>
                <a:latin typeface="+mj-lt"/>
              </a:rPr>
              <a:t> ugdymas visos dienos mokykloje“ (P-EDU-23-3)</a:t>
            </a:r>
            <a:endParaRPr lang="lt-LT" sz="2000" dirty="0">
              <a:latin typeface="+mj-lt"/>
            </a:endParaRPr>
          </a:p>
        </p:txBody>
      </p:sp>
      <p:sp>
        <p:nvSpPr>
          <p:cNvPr id="30" name="Text Placeholder 1">
            <a:extLst>
              <a:ext uri="{FF2B5EF4-FFF2-40B4-BE49-F238E27FC236}">
                <a16:creationId xmlns:a16="http://schemas.microsoft.com/office/drawing/2014/main" id="{A00C6FD4-F5E8-42BF-B23F-1FD3F57D78CB}"/>
              </a:ext>
            </a:extLst>
          </p:cNvPr>
          <p:cNvSpPr txBox="1">
            <a:spLocks/>
          </p:cNvSpPr>
          <p:nvPr/>
        </p:nvSpPr>
        <p:spPr>
          <a:xfrm>
            <a:off x="8229084" y="932822"/>
            <a:ext cx="3716405"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 Technologijomis grįsto savivaldžio mokymo(</a:t>
            </a:r>
            <a:r>
              <a:rPr lang="lt-LT" sz="2000" dirty="0" err="1">
                <a:solidFill>
                  <a:schemeClr val="tx1">
                    <a:lumMod val="75000"/>
                    <a:lumOff val="25000"/>
                  </a:schemeClr>
                </a:solidFill>
                <a:latin typeface="+mj-lt"/>
              </a:rPr>
              <a:t>si</a:t>
            </a:r>
            <a:r>
              <a:rPr lang="lt-LT" sz="2000" dirty="0">
                <a:solidFill>
                  <a:schemeClr val="tx1">
                    <a:lumMod val="75000"/>
                    <a:lumOff val="25000"/>
                  </a:schemeClr>
                </a:solidFill>
                <a:latin typeface="+mj-lt"/>
              </a:rPr>
              <a:t>) gimnazijos klasėse modelis švietimo politikos formavimui (e-Savivaldis)“(P-EDU-23-5)</a:t>
            </a:r>
            <a:endParaRPr lang="lt-LT" sz="2000" dirty="0">
              <a:latin typeface="+mj-lt"/>
            </a:endParaRPr>
          </a:p>
        </p:txBody>
      </p:sp>
    </p:spTree>
    <p:extLst>
      <p:ext uri="{BB962C8B-B14F-4D97-AF65-F5344CB8AC3E}">
        <p14:creationId xmlns:p14="http://schemas.microsoft.com/office/powerpoint/2010/main" val="19556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EB41-39AF-47BD-A5A0-1DF21A4BF09A}"/>
              </a:ext>
            </a:extLst>
          </p:cNvPr>
          <p:cNvSpPr>
            <a:spLocks noGrp="1"/>
          </p:cNvSpPr>
          <p:nvPr>
            <p:ph type="title"/>
          </p:nvPr>
        </p:nvSpPr>
        <p:spPr>
          <a:xfrm>
            <a:off x="114583" y="127591"/>
            <a:ext cx="8748429" cy="754911"/>
          </a:xfrm>
        </p:spPr>
        <p:txBody>
          <a:bodyPr>
            <a:normAutofit fontScale="90000"/>
          </a:bodyPr>
          <a:lstStyle/>
          <a:p>
            <a:r>
              <a:rPr lang="lt-LT" sz="3600" dirty="0">
                <a:solidFill>
                  <a:schemeClr val="tx1">
                    <a:lumMod val="75000"/>
                    <a:lumOff val="25000"/>
                  </a:schemeClr>
                </a:solidFill>
                <a:latin typeface="Book Antiqua" panose="02040602050305030304" pitchFamily="18" charset="0"/>
              </a:rPr>
              <a:t>MRU tyrimai projekte „Edukacinių tyrimų proveržis“: po tyrimų įgyvendinimo</a:t>
            </a:r>
            <a:endParaRPr lang="lt-LT" sz="3600" dirty="0">
              <a:solidFill>
                <a:schemeClr val="tx1">
                  <a:lumMod val="75000"/>
                  <a:lumOff val="25000"/>
                </a:schemeClr>
              </a:solidFill>
            </a:endParaRPr>
          </a:p>
        </p:txBody>
      </p:sp>
      <p:pic>
        <p:nvPicPr>
          <p:cNvPr id="3" name="Picture 2">
            <a:extLst>
              <a:ext uri="{FF2B5EF4-FFF2-40B4-BE49-F238E27FC236}">
                <a16:creationId xmlns:a16="http://schemas.microsoft.com/office/drawing/2014/main" id="{AB16EB01-836F-4C16-9A0D-897E5783BE2A}"/>
              </a:ext>
            </a:extLst>
          </p:cNvPr>
          <p:cNvPicPr>
            <a:picLocks noChangeAspect="1"/>
          </p:cNvPicPr>
          <p:nvPr/>
        </p:nvPicPr>
        <p:blipFill>
          <a:blip r:embed="rId3"/>
          <a:stretch>
            <a:fillRect/>
          </a:stretch>
        </p:blipFill>
        <p:spPr>
          <a:xfrm>
            <a:off x="9053539" y="20923"/>
            <a:ext cx="3023878" cy="469433"/>
          </a:xfrm>
          <a:prstGeom prst="rect">
            <a:avLst/>
          </a:prstGeom>
        </p:spPr>
      </p:pic>
      <p:graphicFrame>
        <p:nvGraphicFramePr>
          <p:cNvPr id="25" name="Diagram 24">
            <a:extLst>
              <a:ext uri="{FF2B5EF4-FFF2-40B4-BE49-F238E27FC236}">
                <a16:creationId xmlns:a16="http://schemas.microsoft.com/office/drawing/2014/main" id="{3322DFE3-3F48-4A00-A009-48BD8104761A}"/>
              </a:ext>
            </a:extLst>
          </p:cNvPr>
          <p:cNvGraphicFramePr/>
          <p:nvPr>
            <p:extLst>
              <p:ext uri="{D42A27DB-BD31-4B8C-83A1-F6EECF244321}">
                <p14:modId xmlns:p14="http://schemas.microsoft.com/office/powerpoint/2010/main" val="1607222586"/>
              </p:ext>
            </p:extLst>
          </p:nvPr>
        </p:nvGraphicFramePr>
        <p:xfrm>
          <a:off x="400803" y="3169741"/>
          <a:ext cx="11348174" cy="3390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a:extLst>
              <a:ext uri="{FF2B5EF4-FFF2-40B4-BE49-F238E27FC236}">
                <a16:creationId xmlns:a16="http://schemas.microsoft.com/office/drawing/2014/main" id="{806ED88F-E662-4B22-8F3B-B4691673EAB5}"/>
              </a:ext>
            </a:extLst>
          </p:cNvPr>
          <p:cNvPicPr>
            <a:picLocks noChangeAspect="1"/>
          </p:cNvPicPr>
          <p:nvPr/>
        </p:nvPicPr>
        <p:blipFill>
          <a:blip r:embed="rId9"/>
          <a:stretch>
            <a:fillRect/>
          </a:stretch>
        </p:blipFill>
        <p:spPr>
          <a:xfrm>
            <a:off x="3943580" y="1533287"/>
            <a:ext cx="3859102" cy="1377815"/>
          </a:xfrm>
          <a:prstGeom prst="rect">
            <a:avLst/>
          </a:prstGeom>
        </p:spPr>
      </p:pic>
      <p:sp>
        <p:nvSpPr>
          <p:cNvPr id="28" name="Text Placeholder 1">
            <a:extLst>
              <a:ext uri="{FF2B5EF4-FFF2-40B4-BE49-F238E27FC236}">
                <a16:creationId xmlns:a16="http://schemas.microsoft.com/office/drawing/2014/main" id="{45444A33-20EF-4465-B0EB-2F2712F27F04}"/>
              </a:ext>
            </a:extLst>
          </p:cNvPr>
          <p:cNvSpPr txBox="1">
            <a:spLocks/>
          </p:cNvSpPr>
          <p:nvPr/>
        </p:nvSpPr>
        <p:spPr>
          <a:xfrm>
            <a:off x="400803" y="1595331"/>
            <a:ext cx="2984447" cy="429552"/>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a:t>
            </a:r>
            <a:r>
              <a:rPr lang="lt-LT" sz="2000" dirty="0" err="1">
                <a:solidFill>
                  <a:schemeClr val="tx1">
                    <a:lumMod val="75000"/>
                    <a:lumOff val="25000"/>
                  </a:schemeClr>
                </a:solidFill>
                <a:latin typeface="+mj-lt"/>
              </a:rPr>
              <a:t>Įtraukusis</a:t>
            </a:r>
            <a:r>
              <a:rPr lang="lt-LT" sz="2000" dirty="0">
                <a:solidFill>
                  <a:schemeClr val="tx1">
                    <a:lumMod val="75000"/>
                    <a:lumOff val="25000"/>
                  </a:schemeClr>
                </a:solidFill>
                <a:latin typeface="+mj-lt"/>
              </a:rPr>
              <a:t> ugdymas visos dienos mokykloje“ (P-EDU-23-3)</a:t>
            </a:r>
            <a:endParaRPr lang="lt-LT" sz="2000" dirty="0">
              <a:latin typeface="+mj-lt"/>
            </a:endParaRPr>
          </a:p>
        </p:txBody>
      </p:sp>
      <p:sp>
        <p:nvSpPr>
          <p:cNvPr id="30" name="Text Placeholder 1">
            <a:extLst>
              <a:ext uri="{FF2B5EF4-FFF2-40B4-BE49-F238E27FC236}">
                <a16:creationId xmlns:a16="http://schemas.microsoft.com/office/drawing/2014/main" id="{A00C6FD4-F5E8-42BF-B23F-1FD3F57D78CB}"/>
              </a:ext>
            </a:extLst>
          </p:cNvPr>
          <p:cNvSpPr txBox="1">
            <a:spLocks/>
          </p:cNvSpPr>
          <p:nvPr/>
        </p:nvSpPr>
        <p:spPr>
          <a:xfrm>
            <a:off x="7956975" y="1338998"/>
            <a:ext cx="3716405" cy="469433"/>
          </a:xfrm>
          <a:prstGeom prst="rect">
            <a:avLst/>
          </a:prstGeom>
        </p:spPr>
        <p:txBody>
          <a:bodyPr vert="horz" lIns="91440" tIns="45720" rIns="91440" bIns="45720" rtlCol="0">
            <a:noAutofit/>
          </a:bodyPr>
          <a:lstStyle>
            <a:lvl1pPr marL="0" indent="0" algn="l" defTabSz="914400" rtl="0" eaLnBrk="1" latinLnBrk="0" hangingPunct="1">
              <a:lnSpc>
                <a:spcPts val="6200"/>
              </a:lnSpc>
              <a:spcBef>
                <a:spcPts val="0"/>
              </a:spcBef>
              <a:buFont typeface="Arial" panose="020B0604020202020204" pitchFamily="34" charset="0"/>
              <a:buNone/>
              <a:defRPr sz="5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lt-LT" sz="2000" dirty="0">
                <a:solidFill>
                  <a:schemeClr val="tx1">
                    <a:lumMod val="75000"/>
                    <a:lumOff val="25000"/>
                  </a:schemeClr>
                </a:solidFill>
                <a:latin typeface="+mj-lt"/>
              </a:rPr>
              <a:t>Tyrimas „ Technologijomis grįsto savivaldžio mokymo(</a:t>
            </a:r>
            <a:r>
              <a:rPr lang="lt-LT" sz="2000" dirty="0" err="1">
                <a:solidFill>
                  <a:schemeClr val="tx1">
                    <a:lumMod val="75000"/>
                    <a:lumOff val="25000"/>
                  </a:schemeClr>
                </a:solidFill>
                <a:latin typeface="+mj-lt"/>
              </a:rPr>
              <a:t>si</a:t>
            </a:r>
            <a:r>
              <a:rPr lang="lt-LT" sz="2000" dirty="0">
                <a:solidFill>
                  <a:schemeClr val="tx1">
                    <a:lumMod val="75000"/>
                    <a:lumOff val="25000"/>
                  </a:schemeClr>
                </a:solidFill>
                <a:latin typeface="+mj-lt"/>
              </a:rPr>
              <a:t>) gimnazijos klasėse modelis švietimo politikos formavimui (e-Savivaldis)“</a:t>
            </a:r>
          </a:p>
          <a:p>
            <a:pPr algn="ctr">
              <a:lnSpc>
                <a:spcPct val="100000"/>
              </a:lnSpc>
              <a:defRPr/>
            </a:pPr>
            <a:r>
              <a:rPr lang="lt-LT" sz="2000" dirty="0">
                <a:solidFill>
                  <a:schemeClr val="tx1">
                    <a:lumMod val="75000"/>
                    <a:lumOff val="25000"/>
                  </a:schemeClr>
                </a:solidFill>
                <a:latin typeface="+mj-lt"/>
              </a:rPr>
              <a:t>(P-EDU-23-5)</a:t>
            </a:r>
            <a:endParaRPr lang="lt-LT" sz="2000" dirty="0">
              <a:latin typeface="+mj-lt"/>
            </a:endParaRPr>
          </a:p>
        </p:txBody>
      </p:sp>
    </p:spTree>
    <p:extLst>
      <p:ext uri="{BB962C8B-B14F-4D97-AF65-F5344CB8AC3E}">
        <p14:creationId xmlns:p14="http://schemas.microsoft.com/office/powerpoint/2010/main" val="12931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C352A7-643C-460E-8C44-0ECACF6CCE34}"/>
              </a:ext>
            </a:extLst>
          </p:cNvPr>
          <p:cNvSpPr/>
          <p:nvPr/>
        </p:nvSpPr>
        <p:spPr>
          <a:xfrm>
            <a:off x="205380" y="2198995"/>
            <a:ext cx="2278188" cy="3408432"/>
          </a:xfrm>
          <a:prstGeom prst="rect">
            <a:avLst/>
          </a:prstGeom>
          <a:solidFill>
            <a:schemeClr val="bg1"/>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lt-LT" sz="1700" b="1" dirty="0">
                <a:solidFill>
                  <a:schemeClr val="tx1"/>
                </a:solidFill>
                <a:latin typeface="+mj-lt"/>
              </a:rPr>
              <a:t>EDUKOLOGIJA</a:t>
            </a:r>
            <a:r>
              <a:rPr lang="en-US" sz="1700" b="1" dirty="0">
                <a:solidFill>
                  <a:schemeClr val="tx1"/>
                </a:solidFill>
                <a:latin typeface="+mj-lt"/>
              </a:rPr>
              <a:t>:</a:t>
            </a:r>
          </a:p>
          <a:p>
            <a:pPr algn="ctr"/>
            <a:r>
              <a:rPr lang="en-US" sz="1700" dirty="0">
                <a:latin typeface="+mj-lt"/>
              </a:rPr>
              <a:t>1. </a:t>
            </a:r>
            <a:r>
              <a:rPr lang="lt-LT" sz="1700" dirty="0">
                <a:latin typeface="+mj-lt"/>
              </a:rPr>
              <a:t>Švietimo kaitos procesas; </a:t>
            </a:r>
          </a:p>
          <a:p>
            <a:pPr algn="ctr"/>
            <a:r>
              <a:rPr lang="en-US" sz="1700" dirty="0">
                <a:latin typeface="+mj-lt"/>
              </a:rPr>
              <a:t>2. </a:t>
            </a:r>
            <a:r>
              <a:rPr lang="lt-LT" sz="1700" dirty="0">
                <a:latin typeface="+mj-lt"/>
              </a:rPr>
              <a:t>Ugdytinio gerovė ir ugdymosi sėkmė; </a:t>
            </a:r>
          </a:p>
          <a:p>
            <a:pPr algn="ctr"/>
            <a:r>
              <a:rPr lang="en-US" sz="1700" dirty="0">
                <a:latin typeface="+mj-lt"/>
              </a:rPr>
              <a:t>3 </a:t>
            </a:r>
            <a:r>
              <a:rPr lang="lt-LT" sz="1700" dirty="0">
                <a:latin typeface="+mj-lt"/>
              </a:rPr>
              <a:t> Inovatyvios ugdymo technologijos ir didaktiniai sprendimai; </a:t>
            </a:r>
          </a:p>
          <a:p>
            <a:pPr algn="ctr"/>
            <a:r>
              <a:rPr lang="en-US" sz="1700" dirty="0">
                <a:latin typeface="+mj-lt"/>
              </a:rPr>
              <a:t>4.</a:t>
            </a:r>
            <a:r>
              <a:rPr lang="lt-LT" sz="1700" dirty="0">
                <a:latin typeface="+mj-lt"/>
              </a:rPr>
              <a:t> Mokymasis visą gyvenimą; </a:t>
            </a:r>
          </a:p>
          <a:p>
            <a:pPr algn="ctr"/>
            <a:r>
              <a:rPr lang="en-US" sz="1700" dirty="0">
                <a:latin typeface="+mj-lt"/>
              </a:rPr>
              <a:t>5. </a:t>
            </a:r>
            <a:r>
              <a:rPr lang="lt-LT" sz="1700" dirty="0">
                <a:latin typeface="+mj-lt"/>
              </a:rPr>
              <a:t>Pedagogų rengimas ir profesinė </a:t>
            </a:r>
            <a:r>
              <a:rPr lang="lt-LT" sz="1700" dirty="0" err="1">
                <a:latin typeface="+mj-lt"/>
              </a:rPr>
              <a:t>ūgtis</a:t>
            </a:r>
            <a:r>
              <a:rPr lang="lt-LT" sz="1700" dirty="0">
                <a:latin typeface="+mj-lt"/>
              </a:rPr>
              <a:t>.</a:t>
            </a:r>
          </a:p>
        </p:txBody>
      </p:sp>
      <p:sp>
        <p:nvSpPr>
          <p:cNvPr id="11" name="Rectangle 10">
            <a:extLst>
              <a:ext uri="{FF2B5EF4-FFF2-40B4-BE49-F238E27FC236}">
                <a16:creationId xmlns:a16="http://schemas.microsoft.com/office/drawing/2014/main" id="{EA00DED0-12BB-472B-A821-5714DA918068}"/>
              </a:ext>
            </a:extLst>
          </p:cNvPr>
          <p:cNvSpPr/>
          <p:nvPr/>
        </p:nvSpPr>
        <p:spPr>
          <a:xfrm>
            <a:off x="2561405" y="2198995"/>
            <a:ext cx="2298106" cy="3408432"/>
          </a:xfrm>
          <a:prstGeom prst="rect">
            <a:avLst/>
          </a:prstGeom>
          <a:solidFill>
            <a:schemeClr val="bg1"/>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700" b="1" dirty="0">
                <a:solidFill>
                  <a:schemeClr val="tx1"/>
                </a:solidFill>
                <a:latin typeface="+mj-lt"/>
              </a:rPr>
              <a:t>PSICHOLOGIJA</a:t>
            </a:r>
          </a:p>
          <a:p>
            <a:pPr algn="ctr"/>
            <a:r>
              <a:rPr lang="en-US" sz="1700" dirty="0">
                <a:latin typeface="+mj-lt"/>
              </a:rPr>
              <a:t>1. </a:t>
            </a:r>
            <a:r>
              <a:rPr lang="lt-LT" sz="1700" dirty="0">
                <a:latin typeface="+mj-lt"/>
              </a:rPr>
              <a:t>Aplinkos psichologija</a:t>
            </a:r>
            <a:r>
              <a:rPr lang="en-US" sz="1700" dirty="0">
                <a:latin typeface="+mj-lt"/>
              </a:rPr>
              <a:t>;</a:t>
            </a:r>
          </a:p>
          <a:p>
            <a:pPr algn="ctr"/>
            <a:r>
              <a:rPr lang="en-US" sz="1700" dirty="0">
                <a:latin typeface="+mj-lt"/>
              </a:rPr>
              <a:t>2. </a:t>
            </a:r>
            <a:r>
              <a:rPr lang="lt-LT" sz="1700" dirty="0">
                <a:latin typeface="+mj-lt"/>
              </a:rPr>
              <a:t>Vystymosi psichologija</a:t>
            </a:r>
            <a:r>
              <a:rPr lang="en-US" sz="1700" dirty="0">
                <a:latin typeface="+mj-lt"/>
              </a:rPr>
              <a:t>;</a:t>
            </a:r>
          </a:p>
          <a:p>
            <a:pPr algn="ctr"/>
            <a:r>
              <a:rPr lang="en-US" sz="1700" dirty="0">
                <a:latin typeface="+mj-lt"/>
              </a:rPr>
              <a:t>3. </a:t>
            </a:r>
            <a:r>
              <a:rPr lang="lt-LT" sz="1700" dirty="0">
                <a:latin typeface="+mj-lt"/>
              </a:rPr>
              <a:t>Teismo psichologija</a:t>
            </a:r>
            <a:r>
              <a:rPr lang="en-US" sz="1700" dirty="0">
                <a:latin typeface="+mj-lt"/>
              </a:rPr>
              <a:t>;</a:t>
            </a:r>
          </a:p>
          <a:p>
            <a:pPr algn="ctr"/>
            <a:r>
              <a:rPr lang="en-US" sz="1700" dirty="0">
                <a:latin typeface="+mj-lt"/>
              </a:rPr>
              <a:t>4. </a:t>
            </a:r>
            <a:r>
              <a:rPr lang="lt-LT" sz="1700" dirty="0">
                <a:latin typeface="+mj-lt"/>
              </a:rPr>
              <a:t>Psichologinė gerovė</a:t>
            </a:r>
            <a:r>
              <a:rPr lang="en-US" sz="1700" dirty="0">
                <a:latin typeface="+mj-lt"/>
              </a:rPr>
              <a:t>. </a:t>
            </a:r>
          </a:p>
          <a:p>
            <a:pPr algn="ctr"/>
            <a:endParaRPr lang="en-US" sz="1600" dirty="0">
              <a:latin typeface="+mj-lt"/>
            </a:endParaRPr>
          </a:p>
        </p:txBody>
      </p:sp>
      <p:sp>
        <p:nvSpPr>
          <p:cNvPr id="12" name="Rectangle 11">
            <a:extLst>
              <a:ext uri="{FF2B5EF4-FFF2-40B4-BE49-F238E27FC236}">
                <a16:creationId xmlns:a16="http://schemas.microsoft.com/office/drawing/2014/main" id="{A9D6AA7A-30E2-456D-A4E7-0ACACFF62D45}"/>
              </a:ext>
            </a:extLst>
          </p:cNvPr>
          <p:cNvSpPr/>
          <p:nvPr/>
        </p:nvSpPr>
        <p:spPr>
          <a:xfrm>
            <a:off x="9630595" y="2234209"/>
            <a:ext cx="2278187" cy="3398327"/>
          </a:xfrm>
          <a:prstGeom prst="rect">
            <a:avLst/>
          </a:prstGeom>
          <a:solidFill>
            <a:schemeClr val="bg1"/>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lt-LT" sz="1700" b="1" dirty="0">
                <a:latin typeface="+mj-lt"/>
              </a:rPr>
              <a:t>SOCIOLOGIJA</a:t>
            </a:r>
            <a:endParaRPr lang="lt-LT" sz="1700" dirty="0">
              <a:latin typeface="+mj-lt"/>
            </a:endParaRPr>
          </a:p>
          <a:p>
            <a:pPr algn="ctr"/>
            <a:r>
              <a:rPr lang="lt-LT" sz="1700" dirty="0">
                <a:latin typeface="+mj-lt"/>
              </a:rPr>
              <a:t>1.Socialinės gerovės politikos ir paslaugų plėtra, remiantis tvaraus vystymosi modeliais, socialinėmis technologijomis ir vertybėmis</a:t>
            </a:r>
          </a:p>
          <a:p>
            <a:pPr algn="ctr"/>
            <a:endParaRPr lang="en-US" sz="1700" dirty="0">
              <a:latin typeface="+mj-lt"/>
            </a:endParaRPr>
          </a:p>
        </p:txBody>
      </p:sp>
      <p:sp>
        <p:nvSpPr>
          <p:cNvPr id="13" name="Rectangle 12">
            <a:extLst>
              <a:ext uri="{FF2B5EF4-FFF2-40B4-BE49-F238E27FC236}">
                <a16:creationId xmlns:a16="http://schemas.microsoft.com/office/drawing/2014/main" id="{3897334F-3153-44A0-8253-87FCB06EBEA8}"/>
              </a:ext>
            </a:extLst>
          </p:cNvPr>
          <p:cNvSpPr/>
          <p:nvPr/>
        </p:nvSpPr>
        <p:spPr>
          <a:xfrm>
            <a:off x="4908387" y="2198995"/>
            <a:ext cx="2278188" cy="3408432"/>
          </a:xfrm>
          <a:prstGeom prst="rect">
            <a:avLst/>
          </a:prstGeom>
          <a:solidFill>
            <a:schemeClr val="bg1"/>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lt-LT" sz="1700" b="1" dirty="0">
                <a:solidFill>
                  <a:schemeClr val="tx1"/>
                </a:solidFill>
                <a:latin typeface="+mj-lt"/>
              </a:rPr>
              <a:t>KOMUNIKACIJA IR INFORMACIJA</a:t>
            </a:r>
            <a:endParaRPr lang="en-US" sz="1700" b="1" dirty="0">
              <a:solidFill>
                <a:schemeClr val="tx1"/>
              </a:solidFill>
              <a:latin typeface="+mj-lt"/>
            </a:endParaRPr>
          </a:p>
          <a:p>
            <a:pPr algn="ctr"/>
            <a:r>
              <a:rPr lang="lt-LT" sz="1700" dirty="0">
                <a:latin typeface="+mj-lt"/>
              </a:rPr>
              <a:t>1. Informacijos skaitmeninimo ir manipuliavimo poveikis žiniasklaidos kanalams, turinio kūrėjams ir jų auditorijai.</a:t>
            </a:r>
          </a:p>
          <a:p>
            <a:pPr algn="ctr"/>
            <a:r>
              <a:rPr lang="en-US" sz="1700" dirty="0">
                <a:latin typeface="+mj-lt"/>
              </a:rPr>
              <a:t>2. </a:t>
            </a:r>
            <a:r>
              <a:rPr lang="lt-LT" sz="1700" dirty="0">
                <a:latin typeface="+mj-lt"/>
              </a:rPr>
              <a:t>Aplinkos sąmoningumo ir tvarumo komunikacinio poveikio modeliai.</a:t>
            </a:r>
          </a:p>
        </p:txBody>
      </p:sp>
      <p:sp>
        <p:nvSpPr>
          <p:cNvPr id="14" name="Rectangle 13">
            <a:extLst>
              <a:ext uri="{FF2B5EF4-FFF2-40B4-BE49-F238E27FC236}">
                <a16:creationId xmlns:a16="http://schemas.microsoft.com/office/drawing/2014/main" id="{D785E2AD-B3E1-41BE-B8BD-15254C8407EA}"/>
              </a:ext>
            </a:extLst>
          </p:cNvPr>
          <p:cNvSpPr/>
          <p:nvPr/>
        </p:nvSpPr>
        <p:spPr>
          <a:xfrm>
            <a:off x="7313291" y="2198995"/>
            <a:ext cx="2278188" cy="3408432"/>
          </a:xfrm>
          <a:prstGeom prst="rect">
            <a:avLst/>
          </a:prstGeom>
          <a:solidFill>
            <a:schemeClr val="bg1"/>
          </a:solidFill>
          <a:ln>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700" b="1" dirty="0">
              <a:solidFill>
                <a:schemeClr val="tx1"/>
              </a:solidFill>
              <a:latin typeface="+mj-lt"/>
            </a:endParaRPr>
          </a:p>
          <a:p>
            <a:pPr algn="ctr"/>
            <a:r>
              <a:rPr lang="lt-LT" sz="1700" b="1" dirty="0">
                <a:latin typeface="+mj-lt"/>
              </a:rPr>
              <a:t>FILOLOGIJA</a:t>
            </a:r>
            <a:endParaRPr lang="lt-LT" sz="1700" dirty="0">
              <a:latin typeface="+mj-lt"/>
            </a:endParaRPr>
          </a:p>
          <a:p>
            <a:pPr algn="ctr"/>
            <a:r>
              <a:rPr lang="lt-LT" sz="1700" dirty="0">
                <a:latin typeface="+mj-lt"/>
              </a:rPr>
              <a:t>1. Taikomoji lingvistika:</a:t>
            </a:r>
          </a:p>
          <a:p>
            <a:pPr algn="ctr"/>
            <a:r>
              <a:rPr lang="lt-LT" sz="1700" dirty="0">
                <a:latin typeface="+mj-lt"/>
              </a:rPr>
              <a:t>- Diskursas strateginėje komunikacijoje,</a:t>
            </a:r>
          </a:p>
          <a:p>
            <a:pPr algn="ctr"/>
            <a:r>
              <a:rPr lang="lt-LT" sz="1700" dirty="0">
                <a:latin typeface="+mj-lt"/>
              </a:rPr>
              <a:t>- Specialių sričių terminologija ir </a:t>
            </a:r>
            <a:r>
              <a:rPr lang="lt-LT" sz="1700" dirty="0" err="1">
                <a:latin typeface="+mj-lt"/>
              </a:rPr>
              <a:t>terminografija</a:t>
            </a:r>
            <a:r>
              <a:rPr lang="lt-LT" sz="1700" dirty="0">
                <a:latin typeface="+mj-lt"/>
              </a:rPr>
              <a:t>;</a:t>
            </a:r>
          </a:p>
          <a:p>
            <a:pPr algn="ctr"/>
            <a:r>
              <a:rPr lang="lt-LT" sz="1700" dirty="0">
                <a:latin typeface="+mj-lt"/>
              </a:rPr>
              <a:t>2. Ekologinė literatūra, ekologinis vertimas ir redagavimo istoriniai aspektai</a:t>
            </a:r>
          </a:p>
          <a:p>
            <a:pPr algn="ctr"/>
            <a:endParaRPr lang="en-US" sz="1700" dirty="0">
              <a:latin typeface="+mj-lt"/>
            </a:endParaRPr>
          </a:p>
        </p:txBody>
      </p:sp>
      <p:sp>
        <p:nvSpPr>
          <p:cNvPr id="16" name="Rectangle 15">
            <a:extLst>
              <a:ext uri="{FF2B5EF4-FFF2-40B4-BE49-F238E27FC236}">
                <a16:creationId xmlns:a16="http://schemas.microsoft.com/office/drawing/2014/main" id="{3AB934D6-D568-4688-93D8-EA7A71A8CAC3}"/>
              </a:ext>
            </a:extLst>
          </p:cNvPr>
          <p:cNvSpPr/>
          <p:nvPr/>
        </p:nvSpPr>
        <p:spPr>
          <a:xfrm>
            <a:off x="98331" y="47815"/>
            <a:ext cx="4696953" cy="1200329"/>
          </a:xfrm>
          <a:prstGeom prst="rect">
            <a:avLst/>
          </a:prstGeom>
        </p:spPr>
        <p:txBody>
          <a:bodyPr wrap="square">
            <a:spAutoFit/>
          </a:bodyPr>
          <a:lstStyle/>
          <a:p>
            <a:r>
              <a:rPr lang="lt-LT" sz="3600" dirty="0">
                <a:solidFill>
                  <a:schemeClr val="tx1">
                    <a:lumMod val="75000"/>
                    <a:lumOff val="25000"/>
                  </a:schemeClr>
                </a:solidFill>
                <a:latin typeface="Book Antiqua" panose="02040602050305030304" pitchFamily="18" charset="0"/>
              </a:rPr>
              <a:t>MRU tyrimų </a:t>
            </a:r>
            <a:r>
              <a:rPr lang="en-US" sz="3600" dirty="0">
                <a:solidFill>
                  <a:schemeClr val="tx1">
                    <a:lumMod val="75000"/>
                    <a:lumOff val="25000"/>
                  </a:schemeClr>
                </a:solidFill>
                <a:latin typeface="Book Antiqua" panose="02040602050305030304" pitchFamily="18" charset="0"/>
              </a:rPr>
              <a:t>s</a:t>
            </a:r>
            <a:r>
              <a:rPr lang="lt-LT" sz="3600" dirty="0" err="1">
                <a:solidFill>
                  <a:schemeClr val="tx1">
                    <a:lumMod val="75000"/>
                    <a:lumOff val="25000"/>
                  </a:schemeClr>
                </a:solidFill>
                <a:latin typeface="Book Antiqua" panose="02040602050305030304" pitchFamily="18" charset="0"/>
              </a:rPr>
              <a:t>ąsajos</a:t>
            </a:r>
            <a:r>
              <a:rPr lang="lt-LT" sz="3600" dirty="0">
                <a:solidFill>
                  <a:schemeClr val="tx1">
                    <a:lumMod val="75000"/>
                    <a:lumOff val="25000"/>
                  </a:schemeClr>
                </a:solidFill>
                <a:latin typeface="Book Antiqua" panose="02040602050305030304" pitchFamily="18" charset="0"/>
              </a:rPr>
              <a:t> su mokslo kryptimis</a:t>
            </a:r>
          </a:p>
        </p:txBody>
      </p:sp>
      <p:sp>
        <p:nvSpPr>
          <p:cNvPr id="8" name="Isosceles Triangle 7">
            <a:extLst>
              <a:ext uri="{FF2B5EF4-FFF2-40B4-BE49-F238E27FC236}">
                <a16:creationId xmlns:a16="http://schemas.microsoft.com/office/drawing/2014/main" id="{A1FFA559-E57D-45CE-8A2C-16A4B6733C84}"/>
              </a:ext>
            </a:extLst>
          </p:cNvPr>
          <p:cNvSpPr/>
          <p:nvPr/>
        </p:nvSpPr>
        <p:spPr>
          <a:xfrm>
            <a:off x="257008" y="585466"/>
            <a:ext cx="11580945" cy="1602941"/>
          </a:xfrm>
          <a:prstGeom prst="triangle">
            <a:avLst>
              <a:gd name="adj" fmla="val 50168"/>
            </a:avLst>
          </a:prstGeom>
          <a:solidFill>
            <a:schemeClr val="bg1">
              <a:lumMod val="9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000" dirty="0">
              <a:solidFill>
                <a:schemeClr val="tx1"/>
              </a:solidFill>
              <a:latin typeface="+mj-lt"/>
            </a:endParaRPr>
          </a:p>
        </p:txBody>
      </p:sp>
      <p:sp>
        <p:nvSpPr>
          <p:cNvPr id="15" name="Rectangle 14">
            <a:extLst>
              <a:ext uri="{FF2B5EF4-FFF2-40B4-BE49-F238E27FC236}">
                <a16:creationId xmlns:a16="http://schemas.microsoft.com/office/drawing/2014/main" id="{BA88AC6F-4E43-4586-AD60-F58C5E4A1063}"/>
              </a:ext>
            </a:extLst>
          </p:cNvPr>
          <p:cNvSpPr/>
          <p:nvPr/>
        </p:nvSpPr>
        <p:spPr>
          <a:xfrm>
            <a:off x="205380" y="5628603"/>
            <a:ext cx="11762040" cy="1069494"/>
          </a:xfrm>
          <a:prstGeom prst="rect">
            <a:avLst/>
          </a:prstGeom>
          <a:solidFill>
            <a:schemeClr val="bg1">
              <a:lumMod val="85000"/>
            </a:schemeClr>
          </a:solidFill>
          <a:ln>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lt-LT" sz="2000" dirty="0">
                <a:effectLst>
                  <a:outerShdw blurRad="38100" dist="38100" dir="2700000" algn="tl">
                    <a:srgbClr val="000000">
                      <a:alpha val="43137"/>
                    </a:srgbClr>
                  </a:outerShdw>
                </a:effectLst>
                <a:latin typeface="+mj-lt"/>
              </a:rPr>
              <a:t>Mokslo sričių tarpusavio sąveika ir </a:t>
            </a:r>
            <a:r>
              <a:rPr lang="lt-LT" sz="2000" dirty="0" err="1">
                <a:effectLst>
                  <a:outerShdw blurRad="38100" dist="38100" dir="2700000" algn="tl">
                    <a:srgbClr val="000000">
                      <a:alpha val="43137"/>
                    </a:srgbClr>
                  </a:outerShdw>
                </a:effectLst>
                <a:latin typeface="+mj-lt"/>
              </a:rPr>
              <a:t>tarpdiscipliniškumas</a:t>
            </a:r>
            <a:r>
              <a:rPr lang="lt-LT" sz="2000" dirty="0">
                <a:effectLst>
                  <a:outerShdw blurRad="38100" dist="38100" dir="2700000" algn="tl">
                    <a:srgbClr val="000000">
                      <a:alpha val="43137"/>
                    </a:srgbClr>
                  </a:outerShdw>
                </a:effectLst>
                <a:latin typeface="+mj-lt"/>
              </a:rPr>
              <a:t> gerovės, socialinių technologijų, aplinkos ir tvarumo tyrimuose</a:t>
            </a:r>
            <a:r>
              <a:rPr lang="en-US" sz="2000" dirty="0">
                <a:effectLst>
                  <a:outerShdw blurRad="38100" dist="38100" dir="2700000" algn="tl">
                    <a:srgbClr val="000000">
                      <a:alpha val="43137"/>
                    </a:srgbClr>
                  </a:outerShdw>
                </a:effectLst>
                <a:latin typeface="+mj-lt"/>
              </a:rPr>
              <a:t>.  </a:t>
            </a:r>
          </a:p>
        </p:txBody>
      </p:sp>
      <p:sp>
        <p:nvSpPr>
          <p:cNvPr id="4" name="TextBox 3">
            <a:extLst>
              <a:ext uri="{FF2B5EF4-FFF2-40B4-BE49-F238E27FC236}">
                <a16:creationId xmlns:a16="http://schemas.microsoft.com/office/drawing/2014/main" id="{83B38C3F-E48B-4897-8931-62D0B300AC15}"/>
              </a:ext>
            </a:extLst>
          </p:cNvPr>
          <p:cNvSpPr txBox="1"/>
          <p:nvPr/>
        </p:nvSpPr>
        <p:spPr>
          <a:xfrm>
            <a:off x="3316861" y="924978"/>
            <a:ext cx="5135524" cy="1323439"/>
          </a:xfrm>
          <a:prstGeom prst="rect">
            <a:avLst/>
          </a:prstGeom>
          <a:noFill/>
        </p:spPr>
        <p:txBody>
          <a:bodyPr wrap="square" rtlCol="0">
            <a:spAutoFit/>
          </a:bodyPr>
          <a:lstStyle/>
          <a:p>
            <a:pPr algn="ctr"/>
            <a:r>
              <a:rPr lang="lt-LT" sz="2000" b="1" dirty="0">
                <a:latin typeface="+mj-lt"/>
              </a:rPr>
              <a:t>Vizija:</a:t>
            </a:r>
          </a:p>
          <a:p>
            <a:pPr algn="ctr"/>
            <a:r>
              <a:rPr lang="lt-LT" sz="2000" dirty="0">
                <a:latin typeface="+mj-lt"/>
              </a:rPr>
              <a:t>socialines inovacijas kuriantys moksliniai tyrimai, užtikrinantys visuomenės tvarumą, pažangą ir gerovę.</a:t>
            </a:r>
            <a:endParaRPr lang="en-US" sz="2000" dirty="0">
              <a:latin typeface="+mj-lt"/>
            </a:endParaRPr>
          </a:p>
        </p:txBody>
      </p:sp>
      <p:pic>
        <p:nvPicPr>
          <p:cNvPr id="5" name="Picture 4">
            <a:extLst>
              <a:ext uri="{FF2B5EF4-FFF2-40B4-BE49-F238E27FC236}">
                <a16:creationId xmlns:a16="http://schemas.microsoft.com/office/drawing/2014/main" id="{34204487-E824-4497-B9AA-D07B5EE347CF}"/>
              </a:ext>
            </a:extLst>
          </p:cNvPr>
          <p:cNvPicPr>
            <a:picLocks noChangeAspect="1"/>
          </p:cNvPicPr>
          <p:nvPr/>
        </p:nvPicPr>
        <p:blipFill>
          <a:blip r:embed="rId3"/>
          <a:stretch>
            <a:fillRect/>
          </a:stretch>
        </p:blipFill>
        <p:spPr>
          <a:xfrm>
            <a:off x="9108103" y="52289"/>
            <a:ext cx="3021212" cy="471498"/>
          </a:xfrm>
          <a:prstGeom prst="rect">
            <a:avLst/>
          </a:prstGeom>
        </p:spPr>
      </p:pic>
    </p:spTree>
    <p:extLst>
      <p:ext uri="{BB962C8B-B14F-4D97-AF65-F5344CB8AC3E}">
        <p14:creationId xmlns:p14="http://schemas.microsoft.com/office/powerpoint/2010/main" val="3987542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8" grpId="0" animBg="1"/>
      <p:bldP spid="15" grpId="0" animBg="1"/>
    </p:bldLst>
  </p:timing>
</p:sld>
</file>

<file path=ppt/theme/theme1.xml><?xml version="1.0" encoding="utf-8"?>
<a:theme xmlns:a="http://schemas.openxmlformats.org/drawingml/2006/main" name="MRU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U2023" id="{F50DC13D-5709-484B-84B4-60896EADA8C7}" vid="{5DB003D9-EE02-4308-A854-BDF1F45E3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97E084D12E5A7940A282310AD71BB2A5" ma:contentTypeVersion="18" ma:contentTypeDescription="Kurkite naują dokumentą." ma:contentTypeScope="" ma:versionID="a06a310bb96f208e6ad1dfb20385d0e0">
  <xsd:schema xmlns:xsd="http://www.w3.org/2001/XMLSchema" xmlns:xs="http://www.w3.org/2001/XMLSchema" xmlns:p="http://schemas.microsoft.com/office/2006/metadata/properties" xmlns:ns3="bc77d55e-b49e-460d-a61f-6c08f2d24307" xmlns:ns4="4ae9fc73-507d-436b-8c26-17e8e79c87a7" targetNamespace="http://schemas.microsoft.com/office/2006/metadata/properties" ma:root="true" ma:fieldsID="92682c16be83aba0592ea75551823c6b" ns3:_="" ns4:_="">
    <xsd:import namespace="bc77d55e-b49e-460d-a61f-6c08f2d24307"/>
    <xsd:import namespace="4ae9fc73-507d-436b-8c26-17e8e79c87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7d55e-b49e-460d-a61f-6c08f2d24307" elementFormDefault="qualified">
    <xsd:import namespace="http://schemas.microsoft.com/office/2006/documentManagement/types"/>
    <xsd:import namespace="http://schemas.microsoft.com/office/infopath/2007/PartnerControls"/>
    <xsd:element name="SharedWithUsers" ma:index="8" nillable="true" ma:displayName="Bendrinama s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description="" ma:internalName="SharedWithDetails" ma:readOnly="true">
      <xsd:simpleType>
        <xsd:restriction base="dms:Note">
          <xsd:maxLength value="255"/>
        </xsd:restriction>
      </xsd:simpleType>
    </xsd:element>
    <xsd:element name="SharingHintHash" ma:index="10" nillable="true" ma:displayName="Bendrinimo užuominos maiš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9fc73-507d-436b-8c26-17e8e79c87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ae9fc73-507d-436b-8c26-17e8e79c87a7" xsi:nil="true"/>
  </documentManagement>
</p:properties>
</file>

<file path=customXml/itemProps1.xml><?xml version="1.0" encoding="utf-8"?>
<ds:datastoreItem xmlns:ds="http://schemas.openxmlformats.org/officeDocument/2006/customXml" ds:itemID="{DFB3719B-FDCF-4BBB-BDA4-637C1EA3D06F}">
  <ds:schemaRefs>
    <ds:schemaRef ds:uri="http://schemas.microsoft.com/sharepoint/v3/contenttype/forms"/>
  </ds:schemaRefs>
</ds:datastoreItem>
</file>

<file path=customXml/itemProps2.xml><?xml version="1.0" encoding="utf-8"?>
<ds:datastoreItem xmlns:ds="http://schemas.openxmlformats.org/officeDocument/2006/customXml" ds:itemID="{7E77A3A3-E085-4173-83CC-6AB8F2370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7d55e-b49e-460d-a61f-6c08f2d24307"/>
    <ds:schemaRef ds:uri="4ae9fc73-507d-436b-8c26-17e8e79c8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9AC317-93A8-499A-B4EB-1AD87FF707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77d55e-b49e-460d-a61f-6c08f2d24307"/>
    <ds:schemaRef ds:uri="4ae9fc73-507d-436b-8c26-17e8e79c87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MRU2023</Template>
  <TotalTime>20</TotalTime>
  <Words>1110</Words>
  <Application>Microsoft Office PowerPoint</Application>
  <PresentationFormat>Widescreen</PresentationFormat>
  <Paragraphs>127</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Calibri</vt:lpstr>
      <vt:lpstr>Calibri Light</vt:lpstr>
      <vt:lpstr>MRU2023</vt:lpstr>
      <vt:lpstr>Projekto „Edukacinių tyrimų proveržis“ partneris Mykolo Romerio universitetas: tyrimai ir kontekstas</vt:lpstr>
      <vt:lpstr>PowerPoint Presentation</vt:lpstr>
      <vt:lpstr>PowerPoint Presentation</vt:lpstr>
      <vt:lpstr>PowerPoint Presentation</vt:lpstr>
      <vt:lpstr>Tyrimas „Įtraukusis ugdymas visos dienos mokykloje“ (P-EDU-23-3)</vt:lpstr>
      <vt:lpstr>Tyrimas „ Technologijomis grįsto savivaldžio mokymo(si) gimnazijos klasėse modelis švietimo politikos formavimui (e-Savivaldis)“(P-EDU-23-5)</vt:lpstr>
      <vt:lpstr>MRU tyrimų rezultatų sklaida</vt:lpstr>
      <vt:lpstr>MRU tyrimai projekte „Edukacinių tyrimų proveržis“: po tyrimų įgyvendinimo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Romas Prakapas</dc:creator>
  <cp:lastModifiedBy>Odeta Merfeldaitė</cp:lastModifiedBy>
  <cp:revision>69</cp:revision>
  <dcterms:created xsi:type="dcterms:W3CDTF">2023-01-29T10:57:13Z</dcterms:created>
  <dcterms:modified xsi:type="dcterms:W3CDTF">2025-06-16T06:26:08Z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0x01010097E084D12E5A7940A282310AD71BB2A5</vt:lpwstr>
  </property>
</Properties>
</file>