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9"/>
  </p:handoutMasterIdLst>
  <p:sldIdLst>
    <p:sldId id="257" r:id="rId2"/>
    <p:sldId id="258" r:id="rId3"/>
    <p:sldId id="276" r:id="rId4"/>
    <p:sldId id="277" r:id="rId5"/>
    <p:sldId id="278" r:id="rId6"/>
    <p:sldId id="279" r:id="rId7"/>
    <p:sldId id="280" r:id="rId8"/>
    <p:sldId id="281" r:id="rId9"/>
    <p:sldId id="283" r:id="rId10"/>
    <p:sldId id="282" r:id="rId11"/>
    <p:sldId id="284" r:id="rId12"/>
    <p:sldId id="285" r:id="rId13"/>
    <p:sldId id="286" r:id="rId14"/>
    <p:sldId id="287" r:id="rId15"/>
    <p:sldId id="288" r:id="rId16"/>
    <p:sldId id="289" r:id="rId17"/>
    <p:sldId id="269" r:id="rId18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FF6432"/>
    <a:srgbClr val="FF8B65"/>
    <a:srgbClr val="FF8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60"/>
    <p:restoredTop sz="94695"/>
  </p:normalViewPr>
  <p:slideViewPr>
    <p:cSldViewPr snapToGrid="0" snapToObjects="1" showGuides="1">
      <p:cViewPr varScale="1">
        <p:scale>
          <a:sx n="108" d="100"/>
          <a:sy n="108" d="100"/>
        </p:scale>
        <p:origin x="9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7" d="100"/>
          <a:sy n="127" d="100"/>
        </p:scale>
        <p:origin x="58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E07907-5861-A20C-FB5E-AFE116F60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97DD6-A214-A78E-42F0-68530B8649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2C8DB-D5EF-9E4D-8F46-8D3F7ECFC70E}" type="datetimeFigureOut">
              <a:rPr lang="en-LT" smtClean="0"/>
              <a:t>05/15/2024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7B69A-4A0C-7F24-B547-E9D092FBF3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37FC-8D55-B257-599B-0F513B641E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48DE7-4E64-E34B-B58B-061CE8DE107F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57086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hyperlink" Target="https://www.facebook.com/MykoloRomerioUniversiteta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hyperlink" Target="https://www.linkedin.com/school/mykolasromerisuniversity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4DE0241-1839-8374-D7B3-29BF8FAC5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177547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A8E708E-F769-B352-0BF8-8CD765CE8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783" y="3459882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/>
            </a:lvl1pPr>
          </a:lstStyle>
          <a:p>
            <a:pPr lvl="0"/>
            <a:r>
              <a:rPr lang="en-LT" dirty="0"/>
              <a:t>Prezentacijos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7A3B1-EBA7-74FB-3C3B-2120856B2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1783" y="5840283"/>
            <a:ext cx="2752955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/>
            </a:lvl1pPr>
          </a:lstStyle>
          <a:p>
            <a:pPr lvl="0"/>
            <a:r>
              <a:rPr lang="en-LT" dirty="0"/>
              <a:t>Papildomas tekstas</a:t>
            </a:r>
          </a:p>
          <a:p>
            <a:pPr lvl="0"/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2759A-EE80-5F20-AD50-F5756E959D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853259" y="6185622"/>
            <a:ext cx="97174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3B945577-1328-2847-A4CF-C5380E03ACDB}" type="datetimeFigureOut">
              <a:rPr lang="en-LT" smtClean="0"/>
              <a:pPr/>
              <a:t>05/15/2024</a:t>
            </a:fld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216A1-03C9-DD6E-AC44-961014A650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439" y="513797"/>
            <a:ext cx="1606038" cy="11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F71BB4-F17F-614F-C68C-6B1AD39887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A4DE534-2280-0C7E-324E-7D836B4DC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896830-C947-2958-7A11-2F6DBBA06CA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70000" y="2245043"/>
            <a:ext cx="9652000" cy="3170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9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E54D40B-F196-C2B0-0ED5-6EB503FD6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59956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CA98B43-A20C-638F-D8F2-25342B09EC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227F147-6985-CD5B-605B-F235E35A21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2344928"/>
            <a:ext cx="367500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Lentelės</a:t>
            </a:r>
            <a:r>
              <a:rPr lang="en-US" dirty="0"/>
              <a:t> / </a:t>
            </a:r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r>
              <a:rPr lang="en-US" dirty="0"/>
              <a:t> per dvi </a:t>
            </a:r>
            <a:r>
              <a:rPr lang="en-US" dirty="0" err="1"/>
              <a:t>eilutes</a:t>
            </a:r>
            <a:endParaRPr lang="en-LT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B61D15B-4DE5-BCEF-B62F-D60BFC4315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598795" y="1361441"/>
            <a:ext cx="6237288" cy="47043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0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4E7767-8FF4-7E6F-C205-3C3D86D63F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581983-04C5-1A55-6E7E-4AB3CD7C4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DC12F0F-0D16-648F-4653-9BD8DB87D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2202688"/>
            <a:ext cx="177508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E16726D-0D15-6E2A-DCC5-03268E427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8919" y="2202688"/>
            <a:ext cx="177508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5A6A2EED-992E-A3D1-95CF-299B41426480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2509838" y="2203450"/>
            <a:ext cx="2946400" cy="3121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E49A9BE7-3BA8-7EFA-92BC-8609F0E467E9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118158" y="2203450"/>
            <a:ext cx="2946400" cy="3121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BF8AFC-E0EF-E442-5B9E-6D9FCE8A38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1" y="3068320"/>
            <a:ext cx="1775082" cy="1005839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8690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623B27-6357-FDA6-CDC1-7D731085EF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E05CC6D-F201-6661-5D1A-54019FDB2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28D610-33A0-B63C-56BB-0167FA94B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43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95825-A5A5-489F-014D-F32EA08C1B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75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8F1F28-9EDD-2644-5CCE-2334EE18AA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91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05E7825-C182-0842-9DD2-524A1A360D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323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666E5B3-0A64-37D4-B12F-7DBD57067D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879" y="2854960"/>
            <a:ext cx="1571881" cy="1574800"/>
          </a:xfrm>
          <a:prstGeom prst="ellipse">
            <a:avLst/>
          </a:prstGeom>
          <a:solidFill>
            <a:srgbClr val="FF643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714E72-C758-652F-34A1-B36FC14E16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6359" y="2854960"/>
            <a:ext cx="1571881" cy="1574800"/>
          </a:xfrm>
          <a:prstGeom prst="ellipse">
            <a:avLst/>
          </a:prstGeom>
          <a:solidFill>
            <a:srgbClr val="FF8B65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305928-ED17-0A71-D5BF-D8C455060E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679" y="2854960"/>
            <a:ext cx="1571881" cy="15748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F771A32-DD43-6318-3251-0109C415A5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24999" y="2854960"/>
            <a:ext cx="1571881" cy="1574800"/>
          </a:xfrm>
          <a:prstGeom prst="ellipse">
            <a:avLst/>
          </a:prstGeom>
          <a:solidFill>
            <a:srgbClr val="CCCCC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0889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640F3DD-F627-E145-BEF8-AC11F35FF7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E15145-1C96-F3E1-E2F8-9A288DDE6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531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4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6EAE2C3-18FF-1BC4-0B40-3E002FCE7F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515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7E7941-B61A-938A-A061-96B563113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63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+56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136DCF-30FF-C708-6377-DA0D88FD7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947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FA35548-FB58-30D8-0585-0EA7F516DE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379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&lt; 36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7E32EA-F2CF-8BF5-B30A-1B83257E00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363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9B0590-B433-BAC0-A5CD-30EA3BA793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003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7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EFA3F93-1941-6974-5E79-53DD61B049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4987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693942C-341B-0EDA-1D7F-EADFB2F462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7435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+30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3AFAFE0-E457-AA36-5F02-F52FA748CE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419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FCB050-9C57-5C15-59CA-98013E1EA8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851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&gt; 50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07D68A0-CC90-FB31-CF85-C1AF6AD8C3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6835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4283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C4D560-C50B-1603-A383-EEF3221D09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5093314-AA98-4177-0759-E4D37297D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7678" y="564777"/>
            <a:ext cx="768254" cy="25162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D55F3D-4D0A-E33B-84C8-AAFC7D87D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2527" y="2105936"/>
            <a:ext cx="9366946" cy="2360556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8653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9231F82-7C72-CC7E-6F62-A80C1C955D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5911" y="6075289"/>
            <a:ext cx="3019290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lt-LT" dirty="0" err="1"/>
              <a:t>Mykol</a:t>
            </a:r>
            <a:r>
              <a:rPr lang="en-US" dirty="0"/>
              <a:t>as</a:t>
            </a:r>
            <a:r>
              <a:rPr lang="lt-LT" dirty="0"/>
              <a:t> Romeri</a:t>
            </a:r>
            <a:r>
              <a:rPr lang="en-US" dirty="0"/>
              <a:t>s</a:t>
            </a:r>
            <a:r>
              <a:rPr lang="lt-LT" dirty="0"/>
              <a:t> </a:t>
            </a:r>
            <a:r>
              <a:rPr lang="en-US" dirty="0"/>
              <a:t>U</a:t>
            </a:r>
            <a:r>
              <a:rPr lang="lt-LT" dirty="0" err="1"/>
              <a:t>niversit</a:t>
            </a:r>
            <a:r>
              <a:rPr lang="en-US" dirty="0"/>
              <a:t>y</a:t>
            </a:r>
            <a:endParaRPr lang="lt-LT" dirty="0"/>
          </a:p>
          <a:p>
            <a:pPr lvl="0"/>
            <a:r>
              <a:rPr lang="lt-LT" dirty="0"/>
              <a:t>Ateities </a:t>
            </a:r>
            <a:r>
              <a:rPr lang="en-US" dirty="0" err="1"/>
              <a:t>st</a:t>
            </a:r>
            <a:r>
              <a:rPr lang="lt-LT" dirty="0"/>
              <a:t>. 20, Vilnius, LT-08303 Lithuania</a:t>
            </a:r>
            <a:endParaRPr lang="en-LT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CFECC8A-FE33-A893-3AEC-C6F9D4FD68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09384" y="6236677"/>
            <a:ext cx="1213935" cy="278617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t-LT" dirty="0" err="1"/>
              <a:t>www.mruni.eu</a:t>
            </a:r>
            <a:endParaRPr lang="en-LT" dirty="0"/>
          </a:p>
        </p:txBody>
      </p:sp>
      <p:pic>
        <p:nvPicPr>
          <p:cNvPr id="5" name="Picture 4" descr="Logo, 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5EC83A4-4E99-BB8E-C5D9-A28F54DAD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6173" y="6236676"/>
            <a:ext cx="278617" cy="27861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C64949E-C18E-8870-06FA-4807C87ED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45868" y="6236677"/>
            <a:ext cx="278617" cy="278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AA6FA-AD95-29BB-AE8C-B168697188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8960" y="562610"/>
            <a:ext cx="2677549" cy="8775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DB964F-944F-EC44-76D2-382EE268B314}"/>
              </a:ext>
            </a:extLst>
          </p:cNvPr>
          <p:cNvCxnSpPr>
            <a:cxnSpLocks/>
          </p:cNvCxnSpPr>
          <p:nvPr userDrawn="1"/>
        </p:nvCxnSpPr>
        <p:spPr>
          <a:xfrm>
            <a:off x="563880" y="575240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3F8AC93-0F30-978F-274A-EF0F093D07A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91600" y="647679"/>
            <a:ext cx="2636520" cy="7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2272E07-D1AD-70C4-10BD-D67DB9F491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42BF-50EC-24F2-C7F7-A116AAFBC6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7F75E59-0BFE-1396-053C-F4018EB3A0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4BF86B-DC04-9D7A-4B59-AC7F4AB4C2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7B366B-FBE1-655D-AE72-C69B17A58AB8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3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7D2CFD5-D74B-8CDA-2A9C-4020064E87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B582DE6-0A0E-FD5E-CD81-55DA67C00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67B8D58-B71F-171D-0524-CEA1434B98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6DF4921-F661-2191-2DCA-F2A6DA610E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C0950F-981C-1931-465D-8CD8B4ECCAC3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4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56CE9-C225-F4AD-26F4-960620D33B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EBDE10E-D2EF-4FD2-CCE9-6F42F453A0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8B8564-7B81-DE3C-772D-F30B8C525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EB8E0BA-79F8-33F3-4057-A131E48E8D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4C49E1-EB26-BFFE-026C-1A7EF6A9D923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0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19675B-209C-DF17-842A-ADEEC52771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58627A-DE2B-500E-C02F-047D99277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CAF6A6-9A83-83F0-1036-9A6F956639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204E25B-2172-AEDE-B996-794D922DC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3941CB-49BA-E06B-3344-4F9CA70D42AE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8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666B755-CDFE-9450-6F2A-6F4154FCE0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6E731E-1DC6-ED46-DA5C-CE229A383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C49EB0-A31C-0E28-88E1-016A27763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4FD2A7F-E501-BA14-19D0-54B44C169F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BB7AC3-8124-BA68-418A-FED38713A7B8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9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C1520F-4387-96EF-EE90-9DE2E93D8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DB83844-B65E-9E7B-C099-53968DAFC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12D8C4A-D78C-97ED-CD6C-D4491BEBFD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08252D4-08D3-118B-E807-D78C04BA74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4679BD-0C3C-44E4-6D80-5D5FD22E1CDC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8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E7A51BB-5823-96C9-F819-26CD8B67DE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152F2E5-67D3-C7D4-6961-9F3F3ED787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228904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098C4-BB55-6C0B-CE50-AD6EC4B633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439" y="5323840"/>
            <a:ext cx="4612956" cy="1117669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vulputate</a:t>
            </a:r>
            <a:r>
              <a:rPr lang="lt-LT" dirty="0"/>
              <a:t> </a:t>
            </a:r>
            <a:r>
              <a:rPr lang="lt-LT" dirty="0" err="1"/>
              <a:t>velit</a:t>
            </a:r>
            <a:r>
              <a:rPr lang="lt-LT" dirty="0"/>
              <a:t> </a:t>
            </a:r>
            <a:r>
              <a:rPr lang="lt-LT" dirty="0" err="1"/>
              <a:t>esse</a:t>
            </a:r>
            <a:r>
              <a:rPr lang="lt-LT" dirty="0"/>
              <a:t> </a:t>
            </a:r>
            <a:r>
              <a:rPr lang="lt-LT" dirty="0" err="1"/>
              <a:t>molestie</a:t>
            </a:r>
            <a:r>
              <a:rPr lang="lt-LT" dirty="0"/>
              <a:t> </a:t>
            </a:r>
            <a:r>
              <a:rPr lang="lt-LT" dirty="0" err="1"/>
              <a:t>consequat</a:t>
            </a:r>
            <a:r>
              <a:rPr lang="lt-LT" dirty="0"/>
              <a:t>,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illum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eu</a:t>
            </a:r>
            <a:r>
              <a:rPr lang="lt-LT" dirty="0"/>
              <a:t> </a:t>
            </a:r>
            <a:r>
              <a:rPr lang="lt-LT" dirty="0" err="1"/>
              <a:t>feugiat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facilisis</a:t>
            </a:r>
            <a:r>
              <a:rPr lang="lt-LT" dirty="0"/>
              <a:t> at </a:t>
            </a:r>
            <a:r>
              <a:rPr lang="lt-LT" dirty="0" err="1"/>
              <a:t>vero</a:t>
            </a:r>
            <a:r>
              <a:rPr lang="lt-LT" dirty="0"/>
              <a:t> eros et </a:t>
            </a:r>
            <a:r>
              <a:rPr lang="lt-LT" dirty="0" err="1"/>
              <a:t>accumsan</a:t>
            </a:r>
            <a:r>
              <a:rPr lang="lt-LT" dirty="0"/>
              <a:t> et </a:t>
            </a:r>
            <a:r>
              <a:rPr lang="lt-LT" dirty="0" err="1"/>
              <a:t>iusto</a:t>
            </a:r>
            <a:r>
              <a:rPr lang="lt-LT" dirty="0"/>
              <a:t> </a:t>
            </a:r>
            <a:r>
              <a:rPr lang="lt-LT" dirty="0" err="1"/>
              <a:t>odio</a:t>
            </a:r>
            <a:r>
              <a:rPr lang="lt-LT" dirty="0"/>
              <a:t> </a:t>
            </a:r>
            <a:r>
              <a:rPr lang="lt-LT" dirty="0" err="1"/>
              <a:t>dignissim</a:t>
            </a:r>
            <a:r>
              <a:rPr lang="lt-LT" dirty="0"/>
              <a:t> </a:t>
            </a:r>
            <a:r>
              <a:rPr lang="lt-LT" dirty="0" err="1"/>
              <a:t>qui</a:t>
            </a:r>
            <a:r>
              <a:rPr lang="lt-LT" dirty="0"/>
              <a:t> </a:t>
            </a:r>
            <a:r>
              <a:rPr lang="lt-LT" dirty="0" err="1"/>
              <a:t>blandit</a:t>
            </a:r>
            <a:r>
              <a:rPr lang="lt-LT" dirty="0"/>
              <a:t> </a:t>
            </a:r>
            <a:r>
              <a:rPr lang="lt-LT" dirty="0" err="1"/>
              <a:t>praesent</a:t>
            </a:r>
            <a:r>
              <a:rPr lang="lt-LT" dirty="0"/>
              <a:t> </a:t>
            </a:r>
            <a:r>
              <a:rPr lang="lt-LT" dirty="0" err="1"/>
              <a:t>luptatum</a:t>
            </a:r>
            <a:r>
              <a:rPr lang="lt-LT" dirty="0"/>
              <a:t> </a:t>
            </a:r>
            <a:r>
              <a:rPr lang="lt-LT" dirty="0" err="1"/>
              <a:t>zzril</a:t>
            </a:r>
            <a:r>
              <a:rPr lang="lt-LT" dirty="0"/>
              <a:t> </a:t>
            </a:r>
            <a:r>
              <a:rPr lang="lt-LT" dirty="0" err="1"/>
              <a:t>delenit</a:t>
            </a:r>
            <a:r>
              <a:rPr lang="lt-LT" dirty="0"/>
              <a:t> </a:t>
            </a:r>
            <a:r>
              <a:rPr lang="lt-LT" dirty="0" err="1"/>
              <a:t>augue</a:t>
            </a:r>
            <a:r>
              <a:rPr lang="lt-LT" dirty="0"/>
              <a:t> duis </a:t>
            </a:r>
            <a:r>
              <a:rPr lang="lt-LT" dirty="0" err="1"/>
              <a:t>dolore</a:t>
            </a:r>
            <a:r>
              <a:rPr lang="lt-LT" dirty="0"/>
              <a:t> te </a:t>
            </a:r>
            <a:r>
              <a:rPr lang="lt-LT" dirty="0" err="1"/>
              <a:t>feugait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A1B380C-88E3-0782-A27C-916290FE38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4597400"/>
            <a:ext cx="3421001" cy="421639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A0C1A5-E743-86FC-5784-8355BAF420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439" y="4135276"/>
            <a:ext cx="3870643" cy="294324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BCC2028-85D2-D659-8590-0F5D218AE6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32638" y="0"/>
            <a:ext cx="50593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EB26E-406C-55B9-AD54-C44088F23D88}"/>
              </a:ext>
            </a:extLst>
          </p:cNvPr>
          <p:cNvSpPr txBox="1"/>
          <p:nvPr userDrawn="1"/>
        </p:nvSpPr>
        <p:spPr>
          <a:xfrm>
            <a:off x="11887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1374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EF53BB-461D-2EB1-AE89-AE749302B1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4A36779-5465-1A7A-2934-CA632F904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2289047"/>
            <a:ext cx="2730121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</a:t>
            </a:r>
            <a:r>
              <a:rPr lang="en-US" dirty="0"/>
              <a:t> </a:t>
            </a:r>
            <a:r>
              <a:rPr lang="en-US" dirty="0" err="1"/>
              <a:t>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81241BC-3F6F-FC9F-37AE-F5BAFC2E68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475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88A93A6-54C6-D1F7-E6F1-00ED80BCF1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891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84B188D-FB2E-3970-B7B4-44BFB1E3CB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323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3EF6A8-2BFA-DE13-1A37-BF27913BD6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475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C61B427-BE26-B90A-E5A2-955D7710A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907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976228-96A0-4D15-2793-727B331A5A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323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45F1ADC-DC3F-5B61-2B9A-B7CF5072D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4758" y="3860800"/>
            <a:ext cx="2730121" cy="196088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vulputate</a:t>
            </a:r>
            <a:r>
              <a:rPr lang="lt-LT" dirty="0"/>
              <a:t> </a:t>
            </a:r>
            <a:r>
              <a:rPr lang="lt-LT" dirty="0" err="1"/>
              <a:t>velit</a:t>
            </a:r>
            <a:r>
              <a:rPr lang="lt-LT" dirty="0"/>
              <a:t> </a:t>
            </a:r>
            <a:r>
              <a:rPr lang="lt-LT" dirty="0" err="1"/>
              <a:t>esse</a:t>
            </a:r>
            <a:r>
              <a:rPr lang="lt-LT" dirty="0"/>
              <a:t> </a:t>
            </a:r>
            <a:r>
              <a:rPr lang="lt-LT" dirty="0" err="1"/>
              <a:t>molestie</a:t>
            </a:r>
            <a:r>
              <a:rPr lang="lt-LT" dirty="0"/>
              <a:t> </a:t>
            </a:r>
            <a:r>
              <a:rPr lang="lt-LT" dirty="0" err="1"/>
              <a:t>consequat</a:t>
            </a:r>
            <a:r>
              <a:rPr lang="lt-LT" dirty="0"/>
              <a:t>,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illum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eu</a:t>
            </a:r>
            <a:r>
              <a:rPr lang="lt-LT" dirty="0"/>
              <a:t> </a:t>
            </a:r>
            <a:r>
              <a:rPr lang="lt-LT" dirty="0" err="1"/>
              <a:t>feugiat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facilisis</a:t>
            </a:r>
            <a:r>
              <a:rPr lang="lt-LT" dirty="0"/>
              <a:t> at </a:t>
            </a:r>
            <a:r>
              <a:rPr lang="lt-LT" dirty="0" err="1"/>
              <a:t>vero</a:t>
            </a:r>
            <a:r>
              <a:rPr lang="lt-LT" dirty="0"/>
              <a:t> eros et </a:t>
            </a:r>
            <a:r>
              <a:rPr lang="lt-LT" dirty="0" err="1"/>
              <a:t>accumsan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A92543-D86E-E8FD-5BA9-47DA8D4F1F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7123" y="386080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53E2AA8-EBFE-E7FC-F2AD-627A1282B9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7123" y="4531360"/>
            <a:ext cx="2672077" cy="1290320"/>
          </a:xfrm>
        </p:spPr>
        <p:txBody>
          <a:bodyPr>
            <a:normAutofit/>
          </a:bodyPr>
          <a:lstStyle>
            <a:lvl1pPr marL="171450" indent="-171450">
              <a:lnSpc>
                <a:spcPts val="1320"/>
              </a:lnSpc>
              <a:spcBef>
                <a:spcPts val="0"/>
              </a:spcBef>
              <a:spcAft>
                <a:spcPts val="1000"/>
              </a:spcAft>
              <a:buSzPct val="110000"/>
              <a:buFont typeface="Monaco" pitchFamily="2" charset="77"/>
              <a:buChar char="⎼"/>
              <a:defRPr sz="1100"/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62976-5008-C93C-0619-8B366A2CE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3239" y="3860800"/>
            <a:ext cx="2672077" cy="1290320"/>
          </a:xfrm>
        </p:spPr>
        <p:txBody>
          <a:bodyPr>
            <a:normAutofit/>
          </a:bodyPr>
          <a:lstStyle>
            <a:lvl1pPr marL="171450" indent="-171450">
              <a:lnSpc>
                <a:spcPts val="1320"/>
              </a:lnSpc>
              <a:spcBef>
                <a:spcPts val="0"/>
              </a:spcBef>
              <a:spcAft>
                <a:spcPts val="1000"/>
              </a:spcAft>
              <a:buSzPct val="110000"/>
              <a:buFont typeface="Monaco" pitchFamily="2" charset="77"/>
              <a:buChar char="⎼"/>
              <a:defRPr sz="1100"/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6340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BE4271-E5AB-5974-4064-6A6112C03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FE267-C46E-3D2F-D64B-C40E45682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D8CB-4150-B6E7-00E6-86A70CA08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945577-1328-2847-A4CF-C5380E03ACDB}" type="datetimeFigureOut">
              <a:rPr lang="en-LT" smtClean="0"/>
              <a:pPr/>
              <a:t>05/15/2024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DA071-110A-6C0D-E58B-C3B4BBE9C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8F8A7-B790-036F-799E-81E84CB93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704062-52A8-8346-A476-02C0B98DEBD6}" type="slidenum">
              <a:rPr lang="en-LT" smtClean="0"/>
              <a:pPr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3069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64" r:id="rId4"/>
    <p:sldLayoutId id="2147483665" r:id="rId5"/>
    <p:sldLayoutId id="2147483666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0B3A5-031A-ADAD-AE53-CB7511C85C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9" y="1669003"/>
            <a:ext cx="7695895" cy="2685332"/>
          </a:xfrm>
        </p:spPr>
        <p:txBody>
          <a:bodyPr/>
          <a:lstStyle/>
          <a:p>
            <a:r>
              <a:rPr lang="lt-LT" sz="5400" dirty="0"/>
              <a:t>HOW TO MAKE PAYMENT BY ROVOLUT</a:t>
            </a:r>
          </a:p>
          <a:p>
            <a:r>
              <a:rPr lang="lt-LT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if automatic payment is not working</a:t>
            </a:r>
            <a:r>
              <a:rPr lang="lt-LT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2D585-0892-FC5C-FD8C-9555080E0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783" y="5840283"/>
            <a:ext cx="558820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BAD04-88A8-4F29-9A1C-C667CFFC7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646" y="205143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50" y="249809"/>
            <a:ext cx="7852410" cy="1470990"/>
          </a:xfrm>
        </p:spPr>
        <p:txBody>
          <a:bodyPr/>
          <a:lstStyle/>
          <a:p>
            <a:pPr lvl="0"/>
            <a:r>
              <a:rPr lang="en-US" sz="4400" dirty="0"/>
              <a:t>IN “Account details”</a:t>
            </a:r>
          </a:p>
          <a:p>
            <a:pPr lvl="0"/>
            <a:r>
              <a:rPr lang="en-US" sz="4400" dirty="0"/>
              <a:t>Now fill IBAN from payment page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2B9CCB-391A-422C-B3A5-1E9D9689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711" y="0"/>
            <a:ext cx="315828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9BD79-EE61-4754-AE94-A09EB1BE2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96330"/>
            <a:ext cx="9032108" cy="336167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848A4BE-7693-4C5D-92CF-CED0C2CD69DB}"/>
              </a:ext>
            </a:extLst>
          </p:cNvPr>
          <p:cNvSpPr/>
          <p:nvPr/>
        </p:nvSpPr>
        <p:spPr>
          <a:xfrm rot="19284435">
            <a:off x="6427433" y="3941686"/>
            <a:ext cx="2894121" cy="4882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50" y="249809"/>
            <a:ext cx="7852410" cy="1470990"/>
          </a:xfrm>
        </p:spPr>
        <p:txBody>
          <a:bodyPr/>
          <a:lstStyle/>
          <a:p>
            <a:pPr lvl="0"/>
            <a:r>
              <a:rPr lang="en-US" sz="4400" dirty="0"/>
              <a:t>IN “Account details”</a:t>
            </a:r>
          </a:p>
          <a:p>
            <a:pPr lvl="0"/>
            <a:r>
              <a:rPr lang="en-US" sz="4400" dirty="0"/>
              <a:t>Now fill “Company name” from payment page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2B9CCB-391A-422C-B3A5-1E9D9689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711" y="0"/>
            <a:ext cx="315828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9BD79-EE61-4754-AE94-A09EB1BE2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6330"/>
            <a:ext cx="9032108" cy="336167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848A4BE-7693-4C5D-92CF-CED0C2CD69DB}"/>
              </a:ext>
            </a:extLst>
          </p:cNvPr>
          <p:cNvSpPr/>
          <p:nvPr/>
        </p:nvSpPr>
        <p:spPr>
          <a:xfrm rot="20686562">
            <a:off x="6267635" y="4243526"/>
            <a:ext cx="2894121" cy="4882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50" y="249809"/>
            <a:ext cx="8140268" cy="1470990"/>
          </a:xfrm>
        </p:spPr>
        <p:txBody>
          <a:bodyPr/>
          <a:lstStyle/>
          <a:p>
            <a:pPr lvl="0"/>
            <a:r>
              <a:rPr lang="en-US" sz="4400" dirty="0"/>
              <a:t>IN “Account details”</a:t>
            </a:r>
          </a:p>
          <a:p>
            <a:pPr lvl="0"/>
            <a:r>
              <a:rPr lang="en-US" sz="4400" dirty="0"/>
              <a:t>CLICK on “Add recipient” button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2B9CCB-391A-422C-B3A5-1E9D9689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711" y="0"/>
            <a:ext cx="3158289" cy="685800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848A4BE-7693-4C5D-92CF-CED0C2CD69DB}"/>
              </a:ext>
            </a:extLst>
          </p:cNvPr>
          <p:cNvSpPr/>
          <p:nvPr/>
        </p:nvSpPr>
        <p:spPr>
          <a:xfrm rot="3715084">
            <a:off x="6703596" y="3739833"/>
            <a:ext cx="4869785" cy="4882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A1BC6-4FAC-4936-AF4A-6DDB2FE2F630}"/>
              </a:ext>
            </a:extLst>
          </p:cNvPr>
          <p:cNvSpPr txBox="1"/>
          <p:nvPr/>
        </p:nvSpPr>
        <p:spPr>
          <a:xfrm>
            <a:off x="9818703" y="6367903"/>
            <a:ext cx="221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recipient</a:t>
            </a:r>
          </a:p>
        </p:txBody>
      </p:sp>
    </p:spTree>
    <p:extLst>
      <p:ext uri="{BB962C8B-B14F-4D97-AF65-F5344CB8AC3E}">
        <p14:creationId xmlns:p14="http://schemas.microsoft.com/office/powerpoint/2010/main" val="8610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50" y="249809"/>
            <a:ext cx="7852410" cy="1470990"/>
          </a:xfrm>
        </p:spPr>
        <p:txBody>
          <a:bodyPr/>
          <a:lstStyle/>
          <a:p>
            <a:pPr lvl="0"/>
            <a:r>
              <a:rPr lang="en-US" sz="4400" dirty="0"/>
              <a:t>IN This new window you will need to add correct “Amount” form payment page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A1BC6-4FAC-4936-AF4A-6DDB2FE2F630}"/>
              </a:ext>
            </a:extLst>
          </p:cNvPr>
          <p:cNvSpPr txBox="1"/>
          <p:nvPr/>
        </p:nvSpPr>
        <p:spPr>
          <a:xfrm>
            <a:off x="9818703" y="6367903"/>
            <a:ext cx="221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recipient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916DD-F3B0-4882-8ABB-D4F2C64A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19" y="0"/>
            <a:ext cx="305568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F42E3-F2BE-4BAB-9976-CF296721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7544"/>
            <a:ext cx="9136319" cy="340045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BCFE78C-DD23-4810-9DA3-D654027E2662}"/>
              </a:ext>
            </a:extLst>
          </p:cNvPr>
          <p:cNvSpPr/>
          <p:nvPr/>
        </p:nvSpPr>
        <p:spPr>
          <a:xfrm rot="20388283">
            <a:off x="2872385" y="2303878"/>
            <a:ext cx="6993340" cy="69261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49" y="249809"/>
            <a:ext cx="8823850" cy="1470990"/>
          </a:xfrm>
        </p:spPr>
        <p:txBody>
          <a:bodyPr/>
          <a:lstStyle/>
          <a:p>
            <a:pPr lvl="0"/>
            <a:r>
              <a:rPr lang="en-US" sz="4400" dirty="0"/>
              <a:t>ADD correct “Purpose of payment”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A1BC6-4FAC-4936-AF4A-6DDB2FE2F630}"/>
              </a:ext>
            </a:extLst>
          </p:cNvPr>
          <p:cNvSpPr txBox="1"/>
          <p:nvPr/>
        </p:nvSpPr>
        <p:spPr>
          <a:xfrm>
            <a:off x="9818703" y="6367903"/>
            <a:ext cx="221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recipient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916DD-F3B0-4882-8ABB-D4F2C64A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19" y="0"/>
            <a:ext cx="305568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F42E3-F2BE-4BAB-9976-CF296721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7544"/>
            <a:ext cx="9136319" cy="340045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BCFE78C-DD23-4810-9DA3-D654027E2662}"/>
              </a:ext>
            </a:extLst>
          </p:cNvPr>
          <p:cNvSpPr/>
          <p:nvPr/>
        </p:nvSpPr>
        <p:spPr>
          <a:xfrm rot="19153301">
            <a:off x="5901270" y="4075726"/>
            <a:ext cx="4309094" cy="69261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570DC09-CD25-4FF1-9552-E4BD435D9378}"/>
              </a:ext>
            </a:extLst>
          </p:cNvPr>
          <p:cNvSpPr/>
          <p:nvPr/>
        </p:nvSpPr>
        <p:spPr>
          <a:xfrm rot="10800000">
            <a:off x="319594" y="1296138"/>
            <a:ext cx="8673485" cy="180892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D9F788-ECC2-4F33-BECF-F09EFDC1F2DE}"/>
              </a:ext>
            </a:extLst>
          </p:cNvPr>
          <p:cNvSpPr txBox="1"/>
          <p:nvPr/>
        </p:nvSpPr>
        <p:spPr>
          <a:xfrm>
            <a:off x="1364514" y="1560684"/>
            <a:ext cx="7477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YOUR PAYMENT YOU MUST DELETE: </a:t>
            </a:r>
            <a:r>
              <a:rPr lang="en-US" dirty="0"/>
              <a:t>“Sent from Revolut”</a:t>
            </a:r>
          </a:p>
          <a:p>
            <a:r>
              <a:rPr lang="en-US" dirty="0"/>
              <a:t>Then enter your Purpose of payment instead</a:t>
            </a:r>
          </a:p>
          <a:p>
            <a:r>
              <a:rPr lang="en-US" dirty="0">
                <a:solidFill>
                  <a:srgbClr val="FF0000"/>
                </a:solidFill>
              </a:rPr>
              <a:t>IMPORTANT:</a:t>
            </a:r>
            <a:r>
              <a:rPr lang="en-US" dirty="0"/>
              <a:t> each payment has a different number, check here before making your payment.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1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49" y="249809"/>
            <a:ext cx="8344455" cy="1470990"/>
          </a:xfrm>
        </p:spPr>
        <p:txBody>
          <a:bodyPr/>
          <a:lstStyle/>
          <a:p>
            <a:pPr lvl="0"/>
            <a:r>
              <a:rPr lang="en-US" sz="4400" dirty="0"/>
              <a:t>CLICK SEND</a:t>
            </a:r>
          </a:p>
          <a:p>
            <a:pPr lvl="0"/>
            <a:endParaRPr lang="en-US" sz="4400" dirty="0"/>
          </a:p>
          <a:p>
            <a:pPr lvl="0"/>
            <a:endParaRPr lang="en-US" sz="4400" dirty="0"/>
          </a:p>
          <a:p>
            <a:pPr lvl="0"/>
            <a:r>
              <a:rPr lang="en-US" sz="4400" dirty="0"/>
              <a:t>DONE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A1BC6-4FAC-4936-AF4A-6DDB2FE2F630}"/>
              </a:ext>
            </a:extLst>
          </p:cNvPr>
          <p:cNvSpPr txBox="1"/>
          <p:nvPr/>
        </p:nvSpPr>
        <p:spPr>
          <a:xfrm>
            <a:off x="9818703" y="6367903"/>
            <a:ext cx="221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recipient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916DD-F3B0-4882-8ABB-D4F2C64A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19" y="0"/>
            <a:ext cx="3055681" cy="68580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BCFE78C-DD23-4810-9DA3-D654027E2662}"/>
              </a:ext>
            </a:extLst>
          </p:cNvPr>
          <p:cNvSpPr/>
          <p:nvPr/>
        </p:nvSpPr>
        <p:spPr>
          <a:xfrm rot="2537506">
            <a:off x="3042152" y="3136778"/>
            <a:ext cx="7672206" cy="69261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49" y="249809"/>
            <a:ext cx="8344455" cy="1470990"/>
          </a:xfrm>
        </p:spPr>
        <p:txBody>
          <a:bodyPr/>
          <a:lstStyle/>
          <a:p>
            <a:pPr lvl="0"/>
            <a:r>
              <a:rPr lang="en-US" sz="4400" dirty="0"/>
              <a:t>Next time you are paying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A1BC6-4FAC-4936-AF4A-6DDB2FE2F630}"/>
              </a:ext>
            </a:extLst>
          </p:cNvPr>
          <p:cNvSpPr txBox="1"/>
          <p:nvPr/>
        </p:nvSpPr>
        <p:spPr>
          <a:xfrm>
            <a:off x="9818703" y="6367903"/>
            <a:ext cx="221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recipient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DE99B-6AD9-4073-9066-EF4BC63B2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613" y="0"/>
            <a:ext cx="331838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FBECB5-C724-4E98-81A8-381C8020C530}"/>
              </a:ext>
            </a:extLst>
          </p:cNvPr>
          <p:cNvSpPr txBox="1"/>
          <p:nvPr/>
        </p:nvSpPr>
        <p:spPr>
          <a:xfrm>
            <a:off x="480440" y="1322773"/>
            <a:ext cx="834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Open payment page, choose “Revolut”, it will make you new “Purpose of payment”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B161DD-91F8-467A-9163-98ED746D2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57" y="1692105"/>
            <a:ext cx="5494233" cy="20449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CA823-37C4-49D4-9248-650511676216}"/>
              </a:ext>
            </a:extLst>
          </p:cNvPr>
          <p:cNvSpPr txBox="1"/>
          <p:nvPr/>
        </p:nvSpPr>
        <p:spPr>
          <a:xfrm>
            <a:off x="546775" y="3824073"/>
            <a:ext cx="8051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Open “Revolut” app</a:t>
            </a:r>
          </a:p>
          <a:p>
            <a:r>
              <a:rPr lang="en-US" dirty="0"/>
              <a:t>3. Select “Transfers”</a:t>
            </a:r>
          </a:p>
          <a:p>
            <a:r>
              <a:rPr lang="en-US" dirty="0"/>
              <a:t>4. Choose “Paysera”</a:t>
            </a:r>
          </a:p>
          <a:p>
            <a:r>
              <a:rPr lang="en-US" dirty="0"/>
              <a:t>5. Change amount to correct one form payment page</a:t>
            </a:r>
          </a:p>
          <a:p>
            <a:r>
              <a:rPr lang="en-US" dirty="0"/>
              <a:t>6. Delete “Sent form Revolut”</a:t>
            </a:r>
          </a:p>
          <a:p>
            <a:r>
              <a:rPr lang="en-US" dirty="0"/>
              <a:t>7. Input “Purpose of payment” from your new payment page and send, done.</a:t>
            </a:r>
          </a:p>
        </p:txBody>
      </p:sp>
    </p:spTree>
    <p:extLst>
      <p:ext uri="{BB962C8B-B14F-4D97-AF65-F5344CB8AC3E}">
        <p14:creationId xmlns:p14="http://schemas.microsoft.com/office/powerpoint/2010/main" val="2654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18CE3-3FEE-AA3F-61BA-5943574373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lt-LT" dirty="0" err="1"/>
              <a:t>Mykol</a:t>
            </a:r>
            <a:r>
              <a:rPr lang="en-US" dirty="0"/>
              <a:t>as</a:t>
            </a:r>
            <a:r>
              <a:rPr lang="lt-LT" dirty="0"/>
              <a:t> Romeri</a:t>
            </a:r>
            <a:r>
              <a:rPr lang="en-US" dirty="0"/>
              <a:t>s</a:t>
            </a:r>
            <a:r>
              <a:rPr lang="lt-LT" dirty="0"/>
              <a:t> </a:t>
            </a:r>
            <a:r>
              <a:rPr lang="en-US" dirty="0"/>
              <a:t>U</a:t>
            </a:r>
            <a:r>
              <a:rPr lang="lt-LT" dirty="0" err="1"/>
              <a:t>niversit</a:t>
            </a:r>
            <a:r>
              <a:rPr lang="en-US" dirty="0"/>
              <a:t>y</a:t>
            </a:r>
            <a:endParaRPr lang="lt-LT" dirty="0"/>
          </a:p>
          <a:p>
            <a:pPr lvl="0"/>
            <a:r>
              <a:rPr lang="lt-LT" dirty="0"/>
              <a:t>Ateities </a:t>
            </a:r>
            <a:r>
              <a:rPr lang="en-US" dirty="0" err="1"/>
              <a:t>st</a:t>
            </a:r>
            <a:r>
              <a:rPr lang="lt-LT" dirty="0"/>
              <a:t>. 20, Vilnius, LT-08303 Lithuania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1C013-95F0-03E0-3267-A05D03AD1D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lvl="0"/>
            <a:r>
              <a:rPr lang="lt-LT" dirty="0" err="1"/>
              <a:t>www.mruni.eu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2518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186" y="450575"/>
            <a:ext cx="11407805" cy="1470990"/>
          </a:xfrm>
        </p:spPr>
        <p:txBody>
          <a:bodyPr/>
          <a:lstStyle/>
          <a:p>
            <a:pPr lvl="0"/>
            <a:r>
              <a:rPr lang="en-US" sz="4400" dirty="0"/>
              <a:t>MAKING FIRST MANUAL TRANSFER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52FF8-8955-ABE7-8493-ED9CE6197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39" y="1404730"/>
            <a:ext cx="6808257" cy="39255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When you reach payment part in MRU Student house reservation/ payment system and choose Revolut option you will see this window: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755E6-A7B8-489C-A27B-642BD1C0E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39" y="2795946"/>
            <a:ext cx="9703293" cy="36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186" y="450575"/>
            <a:ext cx="11407805" cy="1470990"/>
          </a:xfrm>
        </p:spPr>
        <p:txBody>
          <a:bodyPr/>
          <a:lstStyle/>
          <a:p>
            <a:pPr lvl="0"/>
            <a:r>
              <a:rPr lang="lt-LT" sz="4400" dirty="0"/>
              <a:t>MAKING FIRST MA</a:t>
            </a:r>
            <a:r>
              <a:rPr lang="en-US" sz="4400" dirty="0"/>
              <a:t>N</a:t>
            </a:r>
            <a:r>
              <a:rPr lang="lt-LT" sz="4400" dirty="0"/>
              <a:t>UAL TRANSFER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52FF8-8955-ABE7-8493-ED9CE6197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39" y="1404730"/>
            <a:ext cx="6808257" cy="39255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When you reach payment part in MRU Student house reservation/ payment system and choose Revolut option you will see this window: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755E6-A7B8-489C-A27B-642BD1C0E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39" y="2795946"/>
            <a:ext cx="9703293" cy="3611479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F7C9794-4C50-4BC1-8CA8-C4CD1084208C}"/>
              </a:ext>
            </a:extLst>
          </p:cNvPr>
          <p:cNvSpPr/>
          <p:nvPr/>
        </p:nvSpPr>
        <p:spPr>
          <a:xfrm>
            <a:off x="5473295" y="450576"/>
            <a:ext cx="5792468" cy="3400886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BFCCC-03E8-40F0-A940-F0C969508F23}"/>
              </a:ext>
            </a:extLst>
          </p:cNvPr>
          <p:cNvSpPr txBox="1"/>
          <p:nvPr/>
        </p:nvSpPr>
        <p:spPr>
          <a:xfrm>
            <a:off x="5908087" y="1182901"/>
            <a:ext cx="4833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PLEASE NOTE </a:t>
            </a:r>
            <a:r>
              <a:rPr lang="en-US" dirty="0"/>
              <a:t>THAT BENEFICIARY IS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:</a:t>
            </a:r>
          </a:p>
          <a:p>
            <a:r>
              <a:rPr lang="en-US" dirty="0"/>
              <a:t>“MYKOLAS ROMERIS UNIVERSITY”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A MEDIATOR BANK</a:t>
            </a:r>
            <a:r>
              <a:rPr lang="en-US" dirty="0">
                <a:solidFill>
                  <a:srgbClr val="FF0000"/>
                </a:solidFill>
              </a:rPr>
              <a:t>- Paysera LT</a:t>
            </a:r>
          </a:p>
        </p:txBody>
      </p:sp>
    </p:spTree>
    <p:extLst>
      <p:ext uri="{BB962C8B-B14F-4D97-AF65-F5344CB8AC3E}">
        <p14:creationId xmlns:p14="http://schemas.microsoft.com/office/powerpoint/2010/main" val="41373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186" y="450575"/>
            <a:ext cx="11407805" cy="1470990"/>
          </a:xfrm>
        </p:spPr>
        <p:txBody>
          <a:bodyPr/>
          <a:lstStyle/>
          <a:p>
            <a:pPr lvl="0"/>
            <a:r>
              <a:rPr lang="lt-LT" sz="4400" dirty="0"/>
              <a:t>MAKING FIRST MA</a:t>
            </a:r>
            <a:r>
              <a:rPr lang="en-US" sz="4400" dirty="0"/>
              <a:t>N</a:t>
            </a:r>
            <a:r>
              <a:rPr lang="lt-LT" sz="4400" dirty="0"/>
              <a:t>UAL TRANSFER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52FF8-8955-ABE7-8493-ED9CE6197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39" y="1404730"/>
            <a:ext cx="6808257" cy="39255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When you reach payment part in MRU Student house reservation/ payment system and choose Revolut option you will see this window: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755E6-A7B8-489C-A27B-642BD1C0E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39" y="2795946"/>
            <a:ext cx="9703293" cy="361147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42A50CD-D759-480F-BC4F-2DCF2BDA7C9D}"/>
              </a:ext>
            </a:extLst>
          </p:cNvPr>
          <p:cNvSpPr/>
          <p:nvPr/>
        </p:nvSpPr>
        <p:spPr>
          <a:xfrm>
            <a:off x="5413464" y="894719"/>
            <a:ext cx="6038729" cy="3925542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36792-B025-417C-A32D-C29654F35027}"/>
              </a:ext>
            </a:extLst>
          </p:cNvPr>
          <p:cNvSpPr txBox="1"/>
          <p:nvPr/>
        </p:nvSpPr>
        <p:spPr>
          <a:xfrm>
            <a:off x="6158144" y="1594593"/>
            <a:ext cx="4610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YOUR PAYMENT YOU MUST DELETE: </a:t>
            </a:r>
            <a:r>
              <a:rPr lang="en-US" dirty="0"/>
              <a:t>“Sent from Revolut”</a:t>
            </a:r>
          </a:p>
          <a:p>
            <a:endParaRPr lang="en-US" dirty="0"/>
          </a:p>
          <a:p>
            <a:r>
              <a:rPr lang="en-US" dirty="0"/>
              <a:t>Then enter your Purpose of payment instead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IMPORTANT:</a:t>
            </a:r>
            <a:r>
              <a:rPr lang="en-US" dirty="0"/>
              <a:t> each payment has a different number, check here before making your payment.</a:t>
            </a:r>
          </a:p>
        </p:txBody>
      </p:sp>
    </p:spTree>
    <p:extLst>
      <p:ext uri="{BB962C8B-B14F-4D97-AF65-F5344CB8AC3E}">
        <p14:creationId xmlns:p14="http://schemas.microsoft.com/office/powerpoint/2010/main" val="41667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0" y="450575"/>
            <a:ext cx="7852410" cy="1470990"/>
          </a:xfrm>
        </p:spPr>
        <p:txBody>
          <a:bodyPr/>
          <a:lstStyle/>
          <a:p>
            <a:pPr lvl="0"/>
            <a:r>
              <a:rPr lang="en-US" sz="4400" dirty="0"/>
              <a:t>OPEN REVOLUT app IN YOUR PHONE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9285DB-A24B-4D50-B237-F546DE58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640330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0" y="450575"/>
            <a:ext cx="7852410" cy="1470990"/>
          </a:xfrm>
        </p:spPr>
        <p:txBody>
          <a:bodyPr/>
          <a:lstStyle/>
          <a:p>
            <a:pPr lvl="0"/>
            <a:r>
              <a:rPr lang="en-US" sz="4400" dirty="0"/>
              <a:t>OPEN REVOLUT app IN YOUR PHONE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9285DB-A24B-4D50-B237-F546DE58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640330" cy="586739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B06EC4E-8E95-48FA-8C21-56A6CDF8D341}"/>
              </a:ext>
            </a:extLst>
          </p:cNvPr>
          <p:cNvSpPr/>
          <p:nvPr/>
        </p:nvSpPr>
        <p:spPr>
          <a:xfrm>
            <a:off x="480440" y="2264924"/>
            <a:ext cx="3447989" cy="2648581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169A4-C2A5-4026-AAAD-4F0451B5D8AA}"/>
              </a:ext>
            </a:extLst>
          </p:cNvPr>
          <p:cNvSpPr txBox="1"/>
          <p:nvPr/>
        </p:nvSpPr>
        <p:spPr>
          <a:xfrm>
            <a:off x="1200340" y="3376253"/>
            <a:ext cx="249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“Payments”</a:t>
            </a:r>
          </a:p>
        </p:txBody>
      </p:sp>
    </p:spTree>
    <p:extLst>
      <p:ext uri="{BB962C8B-B14F-4D97-AF65-F5344CB8AC3E}">
        <p14:creationId xmlns:p14="http://schemas.microsoft.com/office/powerpoint/2010/main" val="19299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0" y="450575"/>
            <a:ext cx="7852410" cy="1470990"/>
          </a:xfrm>
        </p:spPr>
        <p:txBody>
          <a:bodyPr/>
          <a:lstStyle/>
          <a:p>
            <a:pPr lvl="0"/>
            <a:r>
              <a:rPr lang="en-US" sz="4400" dirty="0"/>
              <a:t>OPEN REVOLUT app IN YOUR PHONE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9285DB-A24B-4D50-B237-F546DE58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640330" cy="5867399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33773315-5DAB-42EF-B260-4D2629FAE1E6}"/>
              </a:ext>
            </a:extLst>
          </p:cNvPr>
          <p:cNvSpPr/>
          <p:nvPr/>
        </p:nvSpPr>
        <p:spPr>
          <a:xfrm rot="7845393">
            <a:off x="1678658" y="959544"/>
            <a:ext cx="3172968" cy="2400678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88587C-05B5-4515-BF27-9727243C6546}"/>
              </a:ext>
            </a:extLst>
          </p:cNvPr>
          <p:cNvSpPr txBox="1"/>
          <p:nvPr/>
        </p:nvSpPr>
        <p:spPr>
          <a:xfrm>
            <a:off x="2047634" y="1805940"/>
            <a:ext cx="268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Click on “+”</a:t>
            </a:r>
          </a:p>
          <a:p>
            <a:r>
              <a:rPr lang="en-US" sz="2000" dirty="0"/>
              <a:t>To add “New transfer”</a:t>
            </a:r>
          </a:p>
        </p:txBody>
      </p:sp>
    </p:spTree>
    <p:extLst>
      <p:ext uri="{BB962C8B-B14F-4D97-AF65-F5344CB8AC3E}">
        <p14:creationId xmlns:p14="http://schemas.microsoft.com/office/powerpoint/2010/main" val="29067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50" y="249809"/>
            <a:ext cx="7852410" cy="1470990"/>
          </a:xfrm>
        </p:spPr>
        <p:txBody>
          <a:bodyPr/>
          <a:lstStyle/>
          <a:p>
            <a:pPr lvl="0"/>
            <a:r>
              <a:rPr lang="en-US" sz="4400" dirty="0"/>
              <a:t>IN New Transfer </a:t>
            </a:r>
          </a:p>
          <a:p>
            <a:pPr lvl="0"/>
            <a:r>
              <a:rPr lang="en-US" sz="4400" dirty="0"/>
              <a:t>Choose “Bank recipient”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77E39-F250-4129-B974-6C481810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484" y="0"/>
            <a:ext cx="3137535" cy="69723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7315AFB-52FA-40F1-B813-5510D25B56BB}"/>
              </a:ext>
            </a:extLst>
          </p:cNvPr>
          <p:cNvSpPr/>
          <p:nvPr/>
        </p:nvSpPr>
        <p:spPr>
          <a:xfrm>
            <a:off x="5050154" y="2577299"/>
            <a:ext cx="2640330" cy="76790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050" y="249809"/>
            <a:ext cx="7852410" cy="1470990"/>
          </a:xfrm>
        </p:spPr>
        <p:txBody>
          <a:bodyPr/>
          <a:lstStyle/>
          <a:p>
            <a:pPr lvl="0"/>
            <a:r>
              <a:rPr lang="en-US" sz="4400" dirty="0"/>
              <a:t>IN “Account details”</a:t>
            </a:r>
          </a:p>
          <a:p>
            <a:pPr lvl="0"/>
            <a:r>
              <a:rPr lang="en-US" sz="4400" dirty="0"/>
              <a:t>choose “Business”</a:t>
            </a:r>
            <a:endParaRPr lang="en-LT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40" y="5840283"/>
            <a:ext cx="4820430" cy="767908"/>
          </a:xfrm>
        </p:spPr>
        <p:txBody>
          <a:bodyPr/>
          <a:lstStyle/>
          <a:p>
            <a:pPr lvl="0"/>
            <a:r>
              <a:rPr lang="en-US" dirty="0"/>
              <a:t>MRU Student house Administration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14434-5C09-4141-AE26-DC70A983D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317" y="0"/>
            <a:ext cx="3118683" cy="6858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21CDA3D-37BF-41ED-B739-5102DC45A5DA}"/>
              </a:ext>
            </a:extLst>
          </p:cNvPr>
          <p:cNvSpPr/>
          <p:nvPr/>
        </p:nvSpPr>
        <p:spPr>
          <a:xfrm>
            <a:off x="6000750" y="985304"/>
            <a:ext cx="4491990" cy="73549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79">
        <p14:reveal/>
      </p:transition>
    </mc:Choice>
    <mc:Fallback xmlns="">
      <p:transition spd="slow" advTm="14679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RU">
      <a:dk1>
        <a:srgbClr val="000000"/>
      </a:dk1>
      <a:lt1>
        <a:srgbClr val="FFFFFF"/>
      </a:lt1>
      <a:dk2>
        <a:srgbClr val="FF6432"/>
      </a:dk2>
      <a:lt2>
        <a:srgbClr val="FFFFFF"/>
      </a:lt2>
      <a:accent1>
        <a:srgbClr val="877DD7"/>
      </a:accent1>
      <a:accent2>
        <a:srgbClr val="FAAA37"/>
      </a:accent2>
      <a:accent3>
        <a:srgbClr val="FF6432"/>
      </a:accent3>
      <a:accent4>
        <a:srgbClr val="788255"/>
      </a:accent4>
      <a:accent5>
        <a:srgbClr val="FFB396"/>
      </a:accent5>
      <a:accent6>
        <a:srgbClr val="FFD7CD"/>
      </a:accent6>
      <a:hlink>
        <a:srgbClr val="FFFFFF"/>
      </a:hlink>
      <a:folHlink>
        <a:srgbClr val="FF643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474</Words>
  <Application>Microsoft Office PowerPoint</Application>
  <PresentationFormat>Widescreen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Monaco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Ignas Andstudio</dc:creator>
  <cp:lastModifiedBy>Audrius Preikša</cp:lastModifiedBy>
  <cp:revision>91</cp:revision>
  <dcterms:created xsi:type="dcterms:W3CDTF">2022-06-03T08:17:59Z</dcterms:created>
  <dcterms:modified xsi:type="dcterms:W3CDTF">2024-05-15T12:20:42Z</dcterms:modified>
</cp:coreProperties>
</file>