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9830-0E9C-453A-A4FF-A4F47BFCA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09721-10E8-4A8D-AD91-84A3476DA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315E0-B46E-4BB8-B00C-DA812029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3E5-DC68-46F3-BC86-974BD9B3C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1750F-C60C-4D06-AC89-DE69012A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1FE4F-DB5F-4ABB-B3CD-41A22030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3DB6-A5BE-4065-B50C-1329750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0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9DF6-40B2-41C5-A333-A47A74CB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B0B51-8FBF-4465-8641-78FFAE853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1EB95-59CD-47C3-8AC2-02DDCD3F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3E5-DC68-46F3-BC86-974BD9B3C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9B309-D610-4AB2-A11C-A0DB00AD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1939-54B5-44CD-9787-A136C635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3DB6-A5BE-4065-B50C-1329750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6DAC68-DD88-42F9-BC0E-B31724654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EF88C-844A-4B79-BD65-EB24D5467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824CE-82E2-4B84-AC29-9031872F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3E5-DC68-46F3-BC86-974BD9B3C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665DB-0F8E-45FF-84E8-33925B58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0243D-37D6-46DE-ACB3-0A7D63E9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3DB6-A5BE-4065-B50C-1329750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87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4DE0241-1839-8374-D7B3-29BF8FAC5B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7177547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A8E708E-F769-B352-0BF8-8CD765CE8D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783" y="3459882"/>
            <a:ext cx="5495925" cy="1639887"/>
          </a:xfrm>
        </p:spPr>
        <p:txBody>
          <a:bodyPr>
            <a:noAutofit/>
          </a:bodyPr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5000" kern="1000" baseline="0"/>
            </a:lvl1pPr>
          </a:lstStyle>
          <a:p>
            <a:pPr lvl="0"/>
            <a:r>
              <a:rPr lang="en-LT" dirty="0"/>
              <a:t>Prezentacijos pavadinimas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7A3B1-EBA7-74FB-3C3B-2120856B2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83" y="5840283"/>
            <a:ext cx="2752955" cy="767908"/>
          </a:xfr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kern="1000" baseline="0"/>
            </a:lvl1pPr>
          </a:lstStyle>
          <a:p>
            <a:pPr lvl="0"/>
            <a:r>
              <a:rPr lang="en-LT" dirty="0"/>
              <a:t>Papildomas tekstas</a:t>
            </a:r>
          </a:p>
          <a:p>
            <a:pPr lvl="0"/>
            <a:r>
              <a:rPr lang="en-US" dirty="0"/>
              <a:t>j</a:t>
            </a:r>
            <a:r>
              <a:rPr lang="en-LT" dirty="0"/>
              <a:t>ei reikalingas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2759A-EE80-5F20-AD50-F5756E959DF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853259" y="6185622"/>
            <a:ext cx="971747" cy="365125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fld id="{3B945577-1328-2847-A4CF-C5380E03ACDB}" type="datetimeFigureOut">
              <a:rPr lang="en-LT" smtClean="0"/>
              <a:pPr/>
              <a:t>01/17/2025</a:t>
            </a:fld>
            <a:endParaRPr lang="en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216A1-03C9-DD6E-AC44-961014A650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0439" y="513797"/>
            <a:ext cx="1606038" cy="11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2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2272E07-D1AD-70C4-10BD-D67DB9F491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439" y="1310571"/>
            <a:ext cx="5495925" cy="1639887"/>
          </a:xfrm>
        </p:spPr>
        <p:txBody>
          <a:bodyPr>
            <a:noAutofit/>
          </a:bodyPr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5000" kern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LT" dirty="0"/>
              <a:t>Temos / skirtuko pavadinimas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42BF-50EC-24F2-C7F7-A116AAFBC6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440" y="5840283"/>
            <a:ext cx="2580476" cy="767908"/>
          </a:xfrm>
        </p:spPr>
        <p:txBody>
          <a:bodyPr>
            <a:no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000" kern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LT" dirty="0"/>
              <a:t>Papildomas tekstas </a:t>
            </a:r>
            <a:r>
              <a:rPr lang="en-US" dirty="0"/>
              <a:t>j</a:t>
            </a:r>
            <a:r>
              <a:rPr lang="en-LT" dirty="0"/>
              <a:t>ei reikalingas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F75E59-0BFE-1396-053C-F4018EB3A0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39" y="416491"/>
            <a:ext cx="881001" cy="56902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kern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LT" dirty="0"/>
              <a:t>01.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4BF86B-DC04-9D7A-4B59-AC7F4AB4C2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6402" y="4514087"/>
            <a:ext cx="4612957" cy="86055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spc="2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err="1"/>
              <a:t>Jei</a:t>
            </a:r>
            <a:r>
              <a:rPr lang="en-US" dirty="0"/>
              <a:t> </a:t>
            </a:r>
            <a:r>
              <a:rPr lang="en-US" dirty="0" err="1"/>
              <a:t>reikalinga</a:t>
            </a:r>
            <a:r>
              <a:rPr lang="en-US" dirty="0"/>
              <a:t> </a:t>
            </a:r>
            <a:r>
              <a:rPr lang="en-US" dirty="0" err="1"/>
              <a:t>rašome</a:t>
            </a:r>
            <a:r>
              <a:rPr lang="en-US" dirty="0"/>
              <a:t> </a:t>
            </a:r>
            <a:r>
              <a:rPr lang="en-US" dirty="0" err="1"/>
              <a:t>paantraštę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7B366B-FBE1-655D-AE72-C69B17A58AB8}"/>
              </a:ext>
            </a:extLst>
          </p:cNvPr>
          <p:cNvCxnSpPr>
            <a:cxnSpLocks/>
          </p:cNvCxnSpPr>
          <p:nvPr userDrawn="1"/>
        </p:nvCxnSpPr>
        <p:spPr>
          <a:xfrm>
            <a:off x="563880" y="5569528"/>
            <a:ext cx="110642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27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18B8-50F6-4319-BA15-69E43781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AC6FE-8B57-4B50-8138-93607B976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8B75E-DC96-4941-8AB9-F5AF792A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3E5-DC68-46F3-BC86-974BD9B3C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A40FF-7DAC-4F24-B69D-228B2431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AD465-CBEE-4651-981E-A588495A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3DB6-A5BE-4065-B50C-1329750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D298E-51FF-49E2-9B41-CDBBCAA1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49CC-5543-4FDF-A406-AD5D56B0C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B042-75DB-4675-A5D9-13EA6EAC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3E5-DC68-46F3-BC86-974BD9B3C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199C6-BF2F-40BA-B8B0-B5C594BF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6FFF9-6794-4042-BE34-2CC27E74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3DB6-A5BE-4065-B50C-1329750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9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87E7-8BD8-4E3A-85F7-63F4A6B7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3F40F-5B28-4D3A-893C-A5C966707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370A5-6A2C-44A3-8F78-4027C30F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957E1-051D-4F33-BD46-1280DEC9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3E5-DC68-46F3-BC86-974BD9B3C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D533A-97C1-450C-B9AD-E21C06ED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BD55D-3BD7-430C-90B9-3D2C1D75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3DB6-A5BE-4065-B50C-1329750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C7E1-E322-4FDA-940E-98C022C0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985D1-EA83-40B2-B5B4-5B926CBF0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17292-30F7-4602-8EFD-5755A1686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9A8D6-86C2-4D11-815B-67EB14FBD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419273-0AD5-4E80-B4A5-9EF0EC719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1131FD-6CEC-4592-A2A3-9B2A3103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3E5-DC68-46F3-BC86-974BD9B3C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9BA1CD-1908-4E62-89B5-743B2E52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AAB80-212B-4F1F-9E9E-82555F1A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3DB6-A5BE-4065-B50C-1329750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00C2-DABF-43F3-8A4F-83BE3249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52CF1-37B5-4460-9BEB-AA6270DD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3E5-DC68-46F3-BC86-974BD9B3C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E8004-0FA9-4AE6-9ADF-AF866189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59697-82EC-4395-B754-EFECC770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3DB6-A5BE-4065-B50C-1329750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ED592-9989-4F6F-95CD-1FD137DE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3E5-DC68-46F3-BC86-974BD9B3C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CFCF7-CB4B-41DC-AC18-1F4FD5D2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44B20-744B-4F59-BE1B-4AA353FE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3DB6-A5BE-4065-B50C-1329750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6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407E-D935-4C9F-ACCD-D400F3D2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10D40-642E-414D-B99A-893DE10A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15084-D8B9-40D1-A346-F7510227C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1BE7F-C160-4FF2-B78E-5AF2D97F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3E5-DC68-46F3-BC86-974BD9B3C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87957-897E-4DAE-9AD9-968C4297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82EAB-2209-489E-BDED-43DB5491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3DB6-A5BE-4065-B50C-1329750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0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9D8C4-FB9C-4538-AD41-BF0DA0276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C8204-0E88-42E1-A79B-7C9D5871C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AAD04-8C66-4A64-962F-0D0AABC3F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6E60A-309C-48A7-9715-1C780B4E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E3E5-DC68-46F3-BC86-974BD9B3C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22AB7-0F10-42F5-93C4-BE736204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C6B11-C822-4EF8-9B2E-616D64479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3DB6-A5BE-4065-B50C-1329750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C8426-34EA-46C6-B562-C9E9EDCA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46220-CC90-4DB5-A304-CC63409A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D22A-1A19-49C9-853B-429436BDA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E3E5-DC68-46F3-BC86-974BD9B3CB9E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A3585-F16A-41CB-A91B-BC15E06A8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80905-3CE3-475E-A259-6A44D6948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C3DB6-A5BE-4065-B50C-13297504E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ysera.lt/v2/en-LT/index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20B3A5-031A-ADAD-AE53-CB7511C85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439" y="1669003"/>
            <a:ext cx="6657208" cy="2685332"/>
          </a:xfrm>
        </p:spPr>
        <p:txBody>
          <a:bodyPr/>
          <a:lstStyle/>
          <a:p>
            <a:pPr lvl="0"/>
            <a:r>
              <a:rPr lang="en-US" dirty="0"/>
              <a:t>Payment for Reservation or Accommodation using ANY BANK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2D585-0892-FC5C-FD8C-9555080E0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783" y="5840283"/>
            <a:ext cx="5588200" cy="767908"/>
          </a:xfrm>
        </p:spPr>
        <p:txBody>
          <a:bodyPr/>
          <a:lstStyle/>
          <a:p>
            <a:pPr lvl="0"/>
            <a:r>
              <a:rPr lang="en-US" dirty="0"/>
              <a:t>MRU Student house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61109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00B712-566C-EB8B-207A-DE5967D62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1407805" cy="1470990"/>
          </a:xfrm>
        </p:spPr>
        <p:txBody>
          <a:bodyPr/>
          <a:lstStyle/>
          <a:p>
            <a:pPr lvl="0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Choosing Reservation or Monthly payment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9220B-FA47-D034-9849-22C73CC2F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440" y="5840283"/>
            <a:ext cx="4820430" cy="767908"/>
          </a:xfrm>
        </p:spPr>
        <p:txBody>
          <a:bodyPr/>
          <a:lstStyle/>
          <a:p>
            <a:pPr lvl="0"/>
            <a:r>
              <a:rPr lang="en-US" dirty="0"/>
              <a:t>MRU Student house Administration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9F175-6510-4A0F-8BAE-52DA876B2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391" y="1442798"/>
            <a:ext cx="6505218" cy="397240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1CB019F-190F-4A3F-AB16-F86568CE8EF6}"/>
              </a:ext>
            </a:extLst>
          </p:cNvPr>
          <p:cNvSpPr/>
          <p:nvPr/>
        </p:nvSpPr>
        <p:spPr>
          <a:xfrm>
            <a:off x="2272683" y="4864963"/>
            <a:ext cx="2601157" cy="417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775EBB8-F5F2-475C-ABE2-AF407A0A383F}"/>
              </a:ext>
            </a:extLst>
          </p:cNvPr>
          <p:cNvSpPr/>
          <p:nvPr/>
        </p:nvSpPr>
        <p:spPr>
          <a:xfrm rot="10800000">
            <a:off x="7517483" y="4864963"/>
            <a:ext cx="2601157" cy="417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4835F-4EB7-43EF-982C-C88D8ADCACDC}"/>
              </a:ext>
            </a:extLst>
          </p:cNvPr>
          <p:cNvSpPr txBox="1"/>
          <p:nvPr/>
        </p:nvSpPr>
        <p:spPr>
          <a:xfrm>
            <a:off x="4227303" y="5522835"/>
            <a:ext cx="459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https://studentunamai.mruni.eu/</a:t>
            </a:r>
          </a:p>
        </p:txBody>
      </p:sp>
    </p:spTree>
    <p:extLst>
      <p:ext uri="{BB962C8B-B14F-4D97-AF65-F5344CB8AC3E}">
        <p14:creationId xmlns:p14="http://schemas.microsoft.com/office/powerpoint/2010/main" val="2734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679">
        <p14:reveal/>
      </p:transition>
    </mc:Choice>
    <mc:Fallback xmlns="">
      <p:transition spd="slow" advTm="146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00B712-566C-EB8B-207A-DE5967D62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1407805" cy="1470990"/>
          </a:xfrm>
        </p:spPr>
        <p:txBody>
          <a:bodyPr/>
          <a:lstStyle/>
          <a:p>
            <a:pPr lvl="0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Payment part is the same for BOTH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9220B-FA47-D034-9849-22C73CC2F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440" y="5840283"/>
            <a:ext cx="4820430" cy="767908"/>
          </a:xfrm>
        </p:spPr>
        <p:txBody>
          <a:bodyPr/>
          <a:lstStyle/>
          <a:p>
            <a:pPr lvl="0"/>
            <a:r>
              <a:rPr lang="en-US" dirty="0"/>
              <a:t>MRU Student house Administration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1CB019F-190F-4A3F-AB16-F86568CE8EF6}"/>
              </a:ext>
            </a:extLst>
          </p:cNvPr>
          <p:cNvSpPr/>
          <p:nvPr/>
        </p:nvSpPr>
        <p:spPr>
          <a:xfrm rot="5400000">
            <a:off x="10179390" y="2680782"/>
            <a:ext cx="2601157" cy="417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775EBB8-F5F2-475C-ABE2-AF407A0A383F}"/>
              </a:ext>
            </a:extLst>
          </p:cNvPr>
          <p:cNvSpPr/>
          <p:nvPr/>
        </p:nvSpPr>
        <p:spPr>
          <a:xfrm rot="10800000">
            <a:off x="10937376" y="4936436"/>
            <a:ext cx="969569" cy="33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36410-A2BF-4F85-89D4-3E17EBBDB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939" y="1375227"/>
            <a:ext cx="6759922" cy="38940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B3059F-B31C-444F-ACCB-0E9875EFD088}"/>
              </a:ext>
            </a:extLst>
          </p:cNvPr>
          <p:cNvSpPr txBox="1"/>
          <p:nvPr/>
        </p:nvSpPr>
        <p:spPr>
          <a:xfrm>
            <a:off x="0" y="1365405"/>
            <a:ext cx="42168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payers Country and Language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your country is NOT in the list OR your bank is not int the list – USE ENG Language and Payers country - Lithuania  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scroll to the bottom of the page.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27933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679">
        <p14:reveal/>
      </p:transition>
    </mc:Choice>
    <mc:Fallback xmlns="">
      <p:transition spd="slow" advTm="146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00B712-566C-EB8B-207A-DE5967D62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6522"/>
            <a:ext cx="11407805" cy="1470990"/>
          </a:xfrm>
        </p:spPr>
        <p:txBody>
          <a:bodyPr/>
          <a:lstStyle/>
          <a:p>
            <a:pPr lvl="0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Choosing payment by bank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9220B-FA47-D034-9849-22C73CC2F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440" y="5840283"/>
            <a:ext cx="4820430" cy="767908"/>
          </a:xfrm>
        </p:spPr>
        <p:txBody>
          <a:bodyPr/>
          <a:lstStyle/>
          <a:p>
            <a:pPr lvl="0"/>
            <a:r>
              <a:rPr lang="en-US" dirty="0"/>
              <a:t>MRU Student house Administration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1CB019F-190F-4A3F-AB16-F86568CE8EF6}"/>
              </a:ext>
            </a:extLst>
          </p:cNvPr>
          <p:cNvSpPr/>
          <p:nvPr/>
        </p:nvSpPr>
        <p:spPr>
          <a:xfrm rot="5400000">
            <a:off x="10179390" y="2680782"/>
            <a:ext cx="2601157" cy="417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775EBB8-F5F2-475C-ABE2-AF407A0A383F}"/>
              </a:ext>
            </a:extLst>
          </p:cNvPr>
          <p:cNvSpPr/>
          <p:nvPr/>
        </p:nvSpPr>
        <p:spPr>
          <a:xfrm rot="10800000">
            <a:off x="10937376" y="4936436"/>
            <a:ext cx="969569" cy="332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3059F-B31C-444F-ACCB-0E9875EFD088}"/>
              </a:ext>
            </a:extLst>
          </p:cNvPr>
          <p:cNvSpPr txBox="1"/>
          <p:nvPr/>
        </p:nvSpPr>
        <p:spPr>
          <a:xfrm>
            <a:off x="0" y="1365405"/>
            <a:ext cx="6096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all available options choose: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“Through a bank transfer or by cash at a bank branch”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the next slide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551BA-1D42-4C8D-A199-167B8A046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853" y="1487512"/>
            <a:ext cx="4429430" cy="38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679">
        <p14:reveal/>
      </p:transition>
    </mc:Choice>
    <mc:Fallback xmlns="">
      <p:transition spd="slow" advTm="146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00B712-566C-EB8B-207A-DE5967D62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4130"/>
            <a:ext cx="11407805" cy="885221"/>
          </a:xfrm>
        </p:spPr>
        <p:txBody>
          <a:bodyPr/>
          <a:lstStyle/>
          <a:p>
            <a:pPr lvl="0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Receipt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9220B-FA47-D034-9849-22C73CC2F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440" y="5840283"/>
            <a:ext cx="4820430" cy="767908"/>
          </a:xfrm>
        </p:spPr>
        <p:txBody>
          <a:bodyPr/>
          <a:lstStyle/>
          <a:p>
            <a:pPr lvl="0"/>
            <a:r>
              <a:rPr lang="en-US" dirty="0"/>
              <a:t>MRU Student house Administration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775EBB8-F5F2-475C-ABE2-AF407A0A383F}"/>
              </a:ext>
            </a:extLst>
          </p:cNvPr>
          <p:cNvSpPr/>
          <p:nvPr/>
        </p:nvSpPr>
        <p:spPr>
          <a:xfrm rot="5400000">
            <a:off x="9072189" y="354887"/>
            <a:ext cx="692156" cy="204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3059F-B31C-444F-ACCB-0E9875EFD088}"/>
              </a:ext>
            </a:extLst>
          </p:cNvPr>
          <p:cNvSpPr txBox="1"/>
          <p:nvPr/>
        </p:nvSpPr>
        <p:spPr>
          <a:xfrm>
            <a:off x="0" y="803216"/>
            <a:ext cx="609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13E3C-1059-4F61-BD3C-541AD8F0D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916" y="940303"/>
            <a:ext cx="5507898" cy="3554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9816B1-639C-4A44-A255-3243738D0FD4}"/>
              </a:ext>
            </a:extLst>
          </p:cNvPr>
          <p:cNvSpPr txBox="1"/>
          <p:nvPr/>
        </p:nvSpPr>
        <p:spPr>
          <a:xfrm>
            <a:off x="0" y="909351"/>
            <a:ext cx="64799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will make a receipt for your Bank or Online banking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TRYING TO USE THE RECEIPT READ INFO</a:t>
            </a:r>
          </a:p>
          <a:p>
            <a:pPr marL="342900" indent="-342900">
              <a:buAutoNum type="arabicPeriod"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Receipt is one time use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new payment must be made with new receipt. Payments made with old receipt will be lost and you will loose your money.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Receipt missing information– SWIFT code is: </a:t>
            </a:r>
            <a:r>
              <a:rPr lang="lt-L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EVIULT2VXXX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Receipt valid until: “Payment period”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USE OLD RECEIPT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“Account”, “Benefactor” and “Purpose of payment “, they all are equally important and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NOT BE CHANGED. DO NOT ADD ANYTHING TO THE PURPOSE OF PAYMENT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your payment  will fail and you will lose your money. 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961F7-5F3C-429F-994B-1E1E368E5A35}"/>
              </a:ext>
            </a:extLst>
          </p:cNvPr>
          <p:cNvSpPr txBox="1"/>
          <p:nvPr/>
        </p:nvSpPr>
        <p:spPr>
          <a:xfrm>
            <a:off x="345058" y="4541341"/>
            <a:ext cx="11642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IMPORTANT: “Purpose of payment “:</a:t>
            </a:r>
          </a:p>
          <a:p>
            <a:pPr marL="342900" indent="-342900">
              <a:buAutoNum type="alphaLcPeriod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bank may call it different, for example: reference number, payment information etc. </a:t>
            </a:r>
          </a:p>
          <a:p>
            <a:pPr marL="342900" indent="-342900">
              <a:buAutoNum type="alphaLcPeriod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number will change with each payment;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USE OLD RECEIPT / OLD “Purpose of payment 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2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679">
        <p14:reveal/>
      </p:transition>
    </mc:Choice>
    <mc:Fallback xmlns="">
      <p:transition spd="slow" advTm="146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00B712-566C-EB8B-207A-DE5967D62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1407805" cy="1470990"/>
          </a:xfrm>
        </p:spPr>
        <p:txBody>
          <a:bodyPr/>
          <a:lstStyle/>
          <a:p>
            <a:pPr lvl="0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Q&amp;A</a:t>
            </a:r>
          </a:p>
          <a:p>
            <a:pPr lvl="0"/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9220B-FA47-D034-9849-22C73CC2F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440" y="5840283"/>
            <a:ext cx="4820430" cy="767908"/>
          </a:xfrm>
        </p:spPr>
        <p:txBody>
          <a:bodyPr/>
          <a:lstStyle/>
          <a:p>
            <a:pPr lvl="0"/>
            <a:r>
              <a:rPr lang="en-US" dirty="0"/>
              <a:t>MRU Student house Administration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3059F-B31C-444F-ACCB-0E9875EFD088}"/>
              </a:ext>
            </a:extLst>
          </p:cNvPr>
          <p:cNvSpPr txBox="1"/>
          <p:nvPr/>
        </p:nvSpPr>
        <p:spPr>
          <a:xfrm>
            <a:off x="1" y="814813"/>
            <a:ext cx="121115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Is benefactor Mykolas Romeris University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NO – Benefactor is bank University is using: PAYSERA LT, UAB</a:t>
            </a: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Can I just write it is for reservation?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NO – your payment goes to a Program, it does not understand your text, it will ONLY understand “Purpose of payment “</a:t>
            </a: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My bank need more information about Paysera for transfer like address or legal entity number etc.  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Here is official  Paysera's website: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https://www.paysera.lt/v2/en-LT/index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What will happen if I make wrong payment?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You will lose your money OR 1. You will ask your bank to cancel your transaction; 2. Make new receipt; 3. Make new transaction.</a:t>
            </a: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Should I save transaction document?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Yes, please save it until you confirmed it was received, in case of reservation until you got a confirmation email that your reservation is OK. </a:t>
            </a: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Q: I have more questions.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A: Contact us at studentunamai@mruni.eu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679">
        <p14:reveal/>
      </p:transition>
    </mc:Choice>
    <mc:Fallback xmlns="">
      <p:transition spd="slow" advTm="14679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498</Words>
  <Application>Microsoft Office PowerPoint</Application>
  <PresentationFormat>Widescreen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Audrius Preikša</dc:creator>
  <cp:lastModifiedBy>Audrius Preikša</cp:lastModifiedBy>
  <cp:revision>12</cp:revision>
  <dcterms:created xsi:type="dcterms:W3CDTF">2024-12-30T08:27:33Z</dcterms:created>
  <dcterms:modified xsi:type="dcterms:W3CDTF">2025-01-17T12:01:14Z</dcterms:modified>
</cp:coreProperties>
</file>