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19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134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0.83</c:v>
                </c:pt>
                <c:pt idx="1">
                  <c:v>0.06</c:v>
                </c:pt>
                <c:pt idx="2">
                  <c:v>0.01</c:v>
                </c:pt>
                <c:pt idx="3">
                  <c:v>0.01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3775-4F6C-9CF5-E8693AFEF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134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0.05</c:v>
                </c:pt>
                <c:pt idx="2">
                  <c:v>0.01</c:v>
                </c:pt>
                <c:pt idx="3">
                  <c:v>0.01</c:v>
                </c:pt>
                <c:pt idx="4">
                  <c:v>0.04</c:v>
                </c:pt>
                <c:pt idx="5">
                  <c:v>0.05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F571-4DDA-91CD-3383EA06B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0.55000000000000004</c:v>
                </c:pt>
                <c:pt idx="1">
                  <c:v>0.36</c:v>
                </c:pt>
                <c:pt idx="3">
                  <c:v>0.09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172B-4CAE-9507-71BFBC050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0.55000000000000004</c:v>
                </c:pt>
                <c:pt idx="1">
                  <c:v>0.36</c:v>
                </c:pt>
                <c:pt idx="3">
                  <c:v>0.09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2438-4EED-894E-8BD31A1DC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2023-06-27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005806"/>
            <a:ext cx="7673323" cy="2226572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Health Law LL.</a:t>
            </a:r>
            <a:r>
              <a:rPr lang="en-US" sz="2000" i="1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</a:p>
          <a:p>
            <a:pPr algn="ctr"/>
            <a:r>
              <a:rPr lang="en-GB" sz="2000" i="1" spc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2022 - 2023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a14="http://schemas.microsoft.com/office/drawing/2010/main" xmlns:ma14="http://schemas.microsoft.com/office/mac/drawingml/2011/main" xmlns:a16="http://schemas.microsoft.com/office/drawing/2014/main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89%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Health Law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91%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Health Law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178</Words>
  <Application>Microsoft Macintosh PowerPoint</Application>
  <PresentationFormat>Widescreen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Ilona Ogurcova</cp:lastModifiedBy>
  <cp:revision>105</cp:revision>
  <dcterms:created xsi:type="dcterms:W3CDTF">2021-04-08T09:21:09Z</dcterms:created>
  <dcterms:modified xsi:type="dcterms:W3CDTF">2023-06-27T05:19:41Z</dcterms:modified>
</cp:coreProperties>
</file>