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9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19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General</c:formatCode>
                <c:ptCount val="6"/>
                <c:pt idx="0" formatCode="0%">
                  <c:v>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3775-4F6C-9CF5-E8693AFEF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19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General</c:formatCode>
                <c:ptCount val="6"/>
                <c:pt idx="0" formatCode="0%">
                  <c:v>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F571-4DDA-91CD-3383EA06B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General</c:formatCode>
                <c:ptCount val="6"/>
                <c:pt idx="0" formatCode="0%">
                  <c:v>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172B-4CAE-9507-71BFBC05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General</c:formatCode>
                <c:ptCount val="6"/>
                <c:pt idx="0" formatCode="0%">
                  <c:v>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2438-4EED-894E-8BD31A1DC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005806"/>
            <a:ext cx="7673323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Intellectual </a:t>
            </a:r>
            <a:r>
              <a:rPr lang="en-US" sz="2000" i="1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Property Law</a:t>
            </a:r>
          </a:p>
          <a:p>
            <a:pPr algn="ctr"/>
            <a:r>
              <a:rPr lang="en-GB" sz="2000" i="1" spc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2020 - 2021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a14="http://schemas.microsoft.com/office/drawing/2010/main" xmlns:ma14="http://schemas.microsoft.com/office/mac/drawingml/2011/main" xmlns:a16="http://schemas.microsoft.com/office/drawing/2014/main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2020 - 2021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100%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Intellectual Property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2020 - 2021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Intellectual Property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166</Words>
  <Application>Microsoft Macintosh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Ilona Ogurcova</cp:lastModifiedBy>
  <cp:revision>105</cp:revision>
  <dcterms:created xsi:type="dcterms:W3CDTF">2021-04-08T09:21:09Z</dcterms:created>
  <dcterms:modified xsi:type="dcterms:W3CDTF">2023-04-28T04:15:51Z</dcterms:modified>
</cp:coreProperties>
</file>