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19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139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0.06</c:v>
                </c:pt>
                <c:pt idx="2">
                  <c:v>0.04</c:v>
                </c:pt>
                <c:pt idx="3">
                  <c:v>0.01</c:v>
                </c:pt>
                <c:pt idx="5">
                  <c:v>0.01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3775-4F6C-9CF5-E8693AFEF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139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7.0000000000000007E-2</c:v>
                </c:pt>
                <c:pt idx="2">
                  <c:v>0.04</c:v>
                </c:pt>
                <c:pt idx="5">
                  <c:v>0.03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F571-4DDA-91CD-3383EA06B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0.13</c:v>
                </c:pt>
                <c:pt idx="2">
                  <c:v>7.0000000000000007E-2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7.0000000000000007E-2</c:v>
                </c:pt>
                <c:pt idx="2">
                  <c:v>7.0000000000000007E-2</c:v>
                </c:pt>
              </c:numCache>
            </c:numRef>
          </c:val>
          <c:extLst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2023-04-26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005806"/>
            <a:ext cx="7673323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Civil and Business Law</a:t>
            </a:r>
            <a:r>
              <a:rPr lang="en-GB" sz="2000" i="1" spc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</a:p>
          <a:p>
            <a:pPr algn="ctr"/>
            <a:r>
              <a:rPr lang="en-GB" sz="2000" spc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2020 - 2021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ma14="http://schemas.microsoft.com/office/mac/drawingml/2011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2020 - 2021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2020 - 2021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93%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168</Words>
  <Application>Microsoft Macintosh PowerPoint</Application>
  <PresentationFormat>Widescreen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Ilona Ogurcova</cp:lastModifiedBy>
  <cp:revision>105</cp:revision>
  <dcterms:created xsi:type="dcterms:W3CDTF">2021-04-08T09:21:09Z</dcterms:created>
  <dcterms:modified xsi:type="dcterms:W3CDTF">2023-04-26T04:59:06Z</dcterms:modified>
</cp:coreProperties>
</file>