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944" r:id="rId2"/>
    <p:sldId id="2945" r:id="rId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19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118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0.93</c:v>
                </c:pt>
                <c:pt idx="1">
                  <c:v>0.04</c:v>
                </c:pt>
                <c:pt idx="2">
                  <c:v>0.01</c:v>
                </c:pt>
                <c:pt idx="4">
                  <c:v>0.02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3775-4F6C-9CF5-E8693AFEF6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118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0.89</c:v>
                </c:pt>
                <c:pt idx="1">
                  <c:v>0.08</c:v>
                </c:pt>
                <c:pt idx="2">
                  <c:v>0.01</c:v>
                </c:pt>
                <c:pt idx="3">
                  <c:v>0.01</c:v>
                </c:pt>
                <c:pt idx="4">
                  <c:v>0.01</c:v>
                </c:pt>
                <c:pt idx="5">
                  <c:v>0.01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F571-4DDA-91CD-3383EA06B1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005806"/>
            <a:ext cx="7673323" cy="2226572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mc="http://schemas.openxmlformats.org/markup-compatibility/2006" xmlns:p14="http://schemas.microsoft.com/office/powerpoint/2010/main" xmlns:a14="http://schemas.microsoft.com/office/drawing/2010/main" xmlns:a16="http://schemas.microsoft.com/office/drawing/2014/main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Civil and Business Law</a:t>
            </a:r>
            <a:r>
              <a:rPr lang="en-GB" sz="2000" i="1" spc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</a:p>
          <a:p>
            <a:pPr algn="ctr"/>
            <a:r>
              <a:rPr lang="en-GB" sz="2000" spc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2019 - 2020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:a14="http://schemas.microsoft.com/office/drawing/2010/main" xmlns:ma14="http://schemas.microsoft.com/office/mac/drawingml/2011/main" xmlns:a16="http://schemas.microsoft.com/office/drawing/2014/main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2019 - 2020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97%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Civil and Business 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103</Words>
  <Application>Microsoft Macintosh PowerPoint</Application>
  <PresentationFormat>Widescreen</PresentationFormat>
  <Paragraphs>17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Ilona Ogurcova</cp:lastModifiedBy>
  <cp:revision>105</cp:revision>
  <dcterms:created xsi:type="dcterms:W3CDTF">2021-04-08T09:21:09Z</dcterms:created>
  <dcterms:modified xsi:type="dcterms:W3CDTF">2023-04-26T04:58:44Z</dcterms:modified>
</cp:coreProperties>
</file>