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0.93</c:v>
                </c:pt>
                <c:pt idx="1">
                  <c:v>7.0000000000000007E-2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27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0.11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2023-04-28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Intellectual </a:t>
            </a:r>
            <a:r>
              <a:rPr lang="en-US" sz="2000" i="1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Property Law</a:t>
            </a:r>
          </a:p>
          <a:p>
            <a:pPr algn="ctr"/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2018 - 2019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2018 - 2019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Intellectual Property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102</Words>
  <Application>Microsoft Macintosh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2023-04-28T04:15:15Z</dcterms:modified>
</cp:coreProperties>
</file>