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138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0.83</c:v>
                </c:pt>
                <c:pt idx="1">
                  <c:v>7.0000000000000007E-2</c:v>
                </c:pt>
                <c:pt idx="2">
                  <c:v>0.01</c:v>
                </c:pt>
                <c:pt idx="3">
                  <c:v>0.01</c:v>
                </c:pt>
                <c:pt idx="4">
                  <c:v>7.0000000000000007E-2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138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0.81</c:v>
                </c:pt>
                <c:pt idx="1">
                  <c:v>7.0000000000000007E-2</c:v>
                </c:pt>
                <c:pt idx="2">
                  <c:v>0.02</c:v>
                </c:pt>
                <c:pt idx="3">
                  <c:v>0.01</c:v>
                </c:pt>
                <c:pt idx="4">
                  <c:v>0.09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9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0.89</c:v>
                </c:pt>
                <c:pt idx="2" formatCode="0%">
                  <c:v>0.11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821219998556423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9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0.89</c:v>
                </c:pt>
                <c:pt idx="2" formatCode="0%">
                  <c:v>0.11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54675318099612E-2"/>
          <c:y val="0.76469170533611208"/>
          <c:w val="0.96166995422554546"/>
          <c:h val="0.207733358326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0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master's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Civil and </a:t>
            </a:r>
            <a:r>
              <a:rPr lang="en-US" sz="2000" i="1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Business Law</a:t>
            </a:r>
          </a:p>
          <a:p>
            <a:pPr algn="ctr"/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Law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2018 - 2019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2018 - 2019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89%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master's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Civil and Business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2018 - 2019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7543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89%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of the master's degree study </a:t>
            </a:r>
            <a:r>
              <a:rPr lang="en-US" sz="1600" dirty="0" err="1">
                <a:solidFill>
                  <a:srgbClr val="CF324F"/>
                </a:solidFill>
                <a:latin typeface="Myriad Pro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Civil and Business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Myriad Pro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965810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2924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 dirty="0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169</Words>
  <Application>Microsoft Macintosh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2023-04-26T04:58:21Z</dcterms:modified>
</cp:coreProperties>
</file>