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handoutMasterIdLst>
    <p:handoutMasterId r:id="rId15"/>
  </p:handoutMasterIdLst>
  <p:sldIdLst>
    <p:sldId id="257" r:id="rId2"/>
    <p:sldId id="258" r:id="rId3"/>
    <p:sldId id="260" r:id="rId4"/>
    <p:sldId id="27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FF6432"/>
    <a:srgbClr val="FF8B65"/>
    <a:srgbClr val="FF8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60"/>
    <p:restoredTop sz="94695"/>
  </p:normalViewPr>
  <p:slideViewPr>
    <p:cSldViewPr snapToGrid="0" snapToObjects="1" showGuides="1">
      <p:cViewPr varScale="1">
        <p:scale>
          <a:sx n="108" d="100"/>
          <a:sy n="108" d="100"/>
        </p:scale>
        <p:origin x="9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7" d="100"/>
          <a:sy n="127" d="100"/>
        </p:scale>
        <p:origin x="588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Lentelės / grafiko pavadinimas</a:t>
            </a:r>
          </a:p>
        </c:rich>
      </c:tx>
      <c:layout>
        <c:manualLayout>
          <c:xMode val="edge"/>
          <c:yMode val="edge"/>
          <c:x val="6.016369664318239E-3"/>
          <c:y val="2.4036050290230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F9-7741-825F-146496D212B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F9-7741-825F-146496D212B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F9-7741-825F-146496D212B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11002079"/>
        <c:axId val="311002479"/>
      </c:barChart>
      <c:catAx>
        <c:axId val="3110020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11002479"/>
        <c:crosses val="autoZero"/>
        <c:auto val="1"/>
        <c:lblAlgn val="ctr"/>
        <c:lblOffset val="100"/>
        <c:noMultiLvlLbl val="0"/>
      </c:catAx>
      <c:valAx>
        <c:axId val="3110024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110020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81-814D-8306-46CEB168583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281-814D-8306-46CEB168583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81-814D-8306-46CEB16858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86747631"/>
        <c:axId val="256179231"/>
      </c:barChart>
      <c:catAx>
        <c:axId val="58674763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256179231"/>
        <c:crosses val="autoZero"/>
        <c:auto val="1"/>
        <c:lblAlgn val="ctr"/>
        <c:lblOffset val="100"/>
        <c:noMultiLvlLbl val="0"/>
      </c:catAx>
      <c:valAx>
        <c:axId val="25617923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58674763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/>
              <a:t>Lentelės / grafiko pavadinimas</a:t>
            </a:r>
            <a:endParaRPr lang="en-LT"/>
          </a:p>
        </c:rich>
      </c:tx>
      <c:layout>
        <c:manualLayout>
          <c:xMode val="edge"/>
          <c:yMode val="edge"/>
          <c:x val="8.4670534604226969E-3"/>
          <c:y val="2.40360502902305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B-3A47-A5AD-F73C1B4852B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B-3A47-A5AD-F73C1B4852B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8BB-3A47-A5AD-F73C1B4852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330806863"/>
        <c:axId val="330867775"/>
      </c:barChart>
      <c:catAx>
        <c:axId val="330806863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30867775"/>
        <c:crosses val="autoZero"/>
        <c:auto val="1"/>
        <c:lblAlgn val="ctr"/>
        <c:lblOffset val="100"/>
        <c:noMultiLvlLbl val="0"/>
      </c:catAx>
      <c:valAx>
        <c:axId val="330867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lt-LT"/>
          </a:p>
        </c:txPr>
        <c:crossAx val="3308068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1F2-C84E-9F14-CBEEF6E2B9C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1F2-C84E-9F14-CBEEF6E2B9C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1F2-C84E-9F14-CBEEF6E2B9C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1F2-C84E-9F14-CBEEF6E2B9C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D1-F742-8A72-F31F8E9970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A3D-A34F-84AD-992AA3DAC0C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A3D-A34F-84AD-992AA3DAC0C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A3D-A34F-84AD-992AA3DAC0C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A3D-A34F-84AD-992AA3DAC0C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5.2</c:v>
                </c:pt>
                <c:pt idx="1">
                  <c:v>4.2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A3D-A34F-84AD-992AA3DAC0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lt-L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E07907-5861-A20C-FB5E-AFE116F60D2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897DD6-A214-A78E-42F0-68530B8649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D2C8DB-D5EF-9E4D-8F46-8D3F7ECFC70E}" type="datetimeFigureOut">
              <a:rPr lang="en-LT" smtClean="0"/>
              <a:t>08/17/2022</a:t>
            </a:fld>
            <a:endParaRPr lang="en-L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F7B69A-4A0C-7F24-B547-E9D092FBF34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4837FC-8D55-B257-599B-0F513B641E7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48DE7-4E64-E34B-B58B-061CE8DE107F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57086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hyperlink" Target="https://www.facebook.com/MykoloRomerioUniversiteta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hyperlink" Target="https://www.linkedin.com/school/mykolasromerisuniversity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A8E708E-F769-B352-0BF8-8CD765CE8D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3459882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/>
            </a:lvl1pPr>
          </a:lstStyle>
          <a:p>
            <a:pPr lvl="0"/>
            <a:r>
              <a:rPr lang="en-LT" dirty="0"/>
              <a:t>Prezentacijos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77A3B1-EBA7-74FB-3C3B-2120856B204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5840283"/>
            <a:ext cx="2752955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/>
            </a:lvl1pPr>
          </a:lstStyle>
          <a:p>
            <a:pPr lvl="0"/>
            <a:r>
              <a:rPr lang="en-LT" dirty="0"/>
              <a:t>Papildomas tekstas</a:t>
            </a:r>
          </a:p>
          <a:p>
            <a:pPr lvl="0"/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92759A-EE80-5F20-AD50-F5756E959DF7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5853259" y="6185622"/>
            <a:ext cx="971747" cy="365125"/>
          </a:xfrm>
        </p:spPr>
        <p:txBody>
          <a:bodyPr/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fld id="{3B945577-1328-2847-A4CF-C5380E03ACDB}" type="datetimeFigureOut">
              <a:rPr lang="en-LT" smtClean="0"/>
              <a:pPr/>
              <a:t>08/17/2022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1618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10F71BB4-F17F-614F-C68C-6B1AD3988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A4DE534-2280-0C7E-324E-7D836B4DC4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896830-C947-2958-7A11-2F6DBBA06CA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1270000" y="2245043"/>
            <a:ext cx="9652000" cy="317023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90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E54D40B-F196-C2B0-0ED5-6EB503FD66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59956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CA98B43-A20C-638F-D8F2-25342B09EC4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227F147-6985-CD5B-605B-F235E35A216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2344928"/>
            <a:ext cx="367500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Lentelės</a:t>
            </a:r>
            <a:r>
              <a:rPr lang="en-US" dirty="0"/>
              <a:t> / </a:t>
            </a:r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r>
              <a:rPr lang="en-US" dirty="0"/>
              <a:t> per dvi </a:t>
            </a:r>
            <a:r>
              <a:rPr lang="en-US" dirty="0" err="1"/>
              <a:t>eilutes</a:t>
            </a:r>
            <a:endParaRPr lang="en-LT" dirty="0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CB61D15B-4DE5-BCEF-B62F-D60BFC4315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5598795" y="1361441"/>
            <a:ext cx="6237288" cy="470439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703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4E7767-8FF4-7E6F-C205-3C3D86D63F7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C581983-04C5-1A55-6E7E-4AB3CD7C47A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DC12F0F-0D16-648F-4653-9BD8DB87D85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2202688"/>
            <a:ext cx="177508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E16726D-0D15-6E2A-DCC5-03268E4278C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8919" y="2202688"/>
            <a:ext cx="177508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Chart Placeholder 9">
            <a:extLst>
              <a:ext uri="{FF2B5EF4-FFF2-40B4-BE49-F238E27FC236}">
                <a16:creationId xmlns:a16="http://schemas.microsoft.com/office/drawing/2014/main" id="{5A6A2EED-992E-A3D1-95CF-299B41426480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2509838" y="2203450"/>
            <a:ext cx="2946400" cy="3121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1" name="Chart Placeholder 9">
            <a:extLst>
              <a:ext uri="{FF2B5EF4-FFF2-40B4-BE49-F238E27FC236}">
                <a16:creationId xmlns:a16="http://schemas.microsoft.com/office/drawing/2014/main" id="{E49A9BE7-3BA8-7EFA-92BC-8609F0E467E9}"/>
              </a:ext>
            </a:extLst>
          </p:cNvPr>
          <p:cNvSpPr>
            <a:spLocks noGrp="1"/>
          </p:cNvSpPr>
          <p:nvPr>
            <p:ph type="chart" sz="quarter" idx="16" hasCustomPrompt="1"/>
          </p:nvPr>
        </p:nvSpPr>
        <p:spPr>
          <a:xfrm>
            <a:off x="8118158" y="2203450"/>
            <a:ext cx="2946400" cy="31210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2FBF8AFC-E0EF-E442-5B9E-6D9FCE8A38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96001" y="3068320"/>
            <a:ext cx="1775082" cy="1005839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386902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1623B27-6357-FDA6-CDC1-7D731085EF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E05CC6D-F201-6661-5D1A-54019FDB2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5773927"/>
            <a:ext cx="3993198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1C28D610-33A0-B63C-56BB-0167FA94B3A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8043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395825-A5A5-489F-014D-F32EA08C1B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9475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A8F1F28-9EDD-2644-5CCE-2334EE18AAC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09891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A05E7825-C182-0842-9DD2-524A1A360D9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913239" y="459232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0666E5B3-0A64-37D4-B12F-7DBD57067D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71879" y="2854960"/>
            <a:ext cx="1571881" cy="1574800"/>
          </a:xfrm>
          <a:prstGeom prst="ellipse">
            <a:avLst/>
          </a:prstGeom>
          <a:solidFill>
            <a:srgbClr val="FF6432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6714E72-C758-652F-34A1-B36FC14E166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96359" y="2854960"/>
            <a:ext cx="1571881" cy="1574800"/>
          </a:xfrm>
          <a:prstGeom prst="ellipse">
            <a:avLst/>
          </a:prstGeom>
          <a:solidFill>
            <a:srgbClr val="FF8B6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02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3305928-ED17-0A71-D5BF-D8C455060E5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10679" y="2854960"/>
            <a:ext cx="1571881" cy="1574800"/>
          </a:xfrm>
          <a:prstGeom prst="ellipse">
            <a:avLst/>
          </a:prstGeom>
          <a:solidFill>
            <a:schemeClr val="accent5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03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F771A32-DD43-6318-3251-0109C415A51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24999" y="2854960"/>
            <a:ext cx="1571881" cy="1574800"/>
          </a:xfrm>
          <a:prstGeom prst="ellipse">
            <a:avLst/>
          </a:prstGeom>
          <a:solidFill>
            <a:srgbClr val="CCCCCC"/>
          </a:solidFill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3088927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640F3DD-F627-E145-BEF8-AC11F35FF7A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4E15145-1C96-F3E1-E2F8-9A288DDE6B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2531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4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46EAE2C3-18FF-1BC4-0B40-3E002FCE7F7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1515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B7E7941-B61A-938A-A061-96B563113B4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3963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+56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1D136DCF-30FF-C708-6377-DA0D88FD799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22947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FA35548-FB58-30D8-0585-0EA7F516DE0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043799" y="208273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&lt; 36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C7E32EA-F2CF-8BF5-B30A-1B83257E008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033639" y="312420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09B0590-B433-BAC0-A5CD-30EA3BA793A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36003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7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EFA3F93-1941-6974-5E79-53DD61B049C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34987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B693942C-341B-0EDA-1D7F-EADFB2F4626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17435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+30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C3AFAFE0-E457-AA36-5F02-F52FA748CED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16419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0FCB050-9C57-5C15-59CA-98013E1EA81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978519" y="4236651"/>
            <a:ext cx="2730121" cy="772229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&gt; 50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707D68A0-CC90-FB31-CF85-C1AF6AD8C33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968359" y="5278120"/>
            <a:ext cx="2740281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428349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EC4D560-C50B-1603-A383-EEF3221D09B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pic>
        <p:nvPicPr>
          <p:cNvPr id="3" name="Picture 2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35093314-AA98-4177-0759-E4D37297D7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7678" y="564777"/>
            <a:ext cx="768254" cy="25162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BD55F3D-4D0A-E33B-84C8-AAFC7D87DF3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412527" y="2105936"/>
            <a:ext cx="9366946" cy="2360556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86530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89231F82-7C72-CC7E-6F62-A80C1C955D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5911" y="6075289"/>
            <a:ext cx="3019290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/>
              <a:t>Mykolo Romerio universitetas</a:t>
            </a:r>
          </a:p>
          <a:p>
            <a:pPr lvl="0"/>
            <a:r>
              <a:rPr lang="lt-LT" dirty="0"/>
              <a:t>Ateities </a:t>
            </a:r>
            <a:r>
              <a:rPr lang="lt-LT" dirty="0" err="1"/>
              <a:t>g</a:t>
            </a:r>
            <a:r>
              <a:rPr lang="lt-LT" dirty="0"/>
              <a:t>. 20, Vilnius, LT-08303 Lithuania</a:t>
            </a:r>
            <a:endParaRPr lang="en-LT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0CFECC8A-FE33-A893-3AEC-C6F9D4FD681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0609384" y="6236677"/>
            <a:ext cx="1213935" cy="278617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lt-LT" dirty="0" err="1"/>
              <a:t>www.mruni.eu</a:t>
            </a:r>
            <a:endParaRPr lang="en-LT" dirty="0"/>
          </a:p>
        </p:txBody>
      </p:sp>
      <p:pic>
        <p:nvPicPr>
          <p:cNvPr id="5" name="Picture 4" descr="Logo, ico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5EC83A4-4E99-BB8E-C5D9-A28F54DAD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946173" y="6236676"/>
            <a:ext cx="278617" cy="278617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CC64949E-C18E-8870-06FA-4807C87EDDD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445868" y="6236677"/>
            <a:ext cx="278617" cy="2786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DAA6FA-AD95-29BB-AE8C-B1686971889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68960" y="562610"/>
            <a:ext cx="2677549" cy="8775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BCCB7-3FA0-919A-7A7C-BD4EB8282E5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991600" y="661670"/>
            <a:ext cx="2583180" cy="67277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EDB964F-944F-EC44-76D2-382EE268B314}"/>
              </a:ext>
            </a:extLst>
          </p:cNvPr>
          <p:cNvCxnSpPr>
            <a:cxnSpLocks/>
          </p:cNvCxnSpPr>
          <p:nvPr userDrawn="1"/>
        </p:nvCxnSpPr>
        <p:spPr>
          <a:xfrm>
            <a:off x="563880" y="575240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8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2272E07-D1AD-70C4-10BD-D67DB9F491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42BF-50EC-24F2-C7F7-A116AAFBC66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7F75E59-0BFE-1396-053C-F4018EB3A02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A4BF86B-DC04-9D7A-4B59-AC7F4AB4C2F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37B366B-FBE1-655D-AE72-C69B17A58AB8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356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B7D2CFD5-D74B-8CDA-2A9C-4020064E87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4B582DE6-0A0E-FD5E-CD81-55DA67C009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A67B8D58-B71F-171D-0524-CEA1434B98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46DF4921-F661-2191-2DCA-F2A6DA610E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1C0950F-981C-1931-465D-8CD8B4ECCAC3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842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D5E56CE9-C225-F4AD-26F4-960620D33B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DEBDE10E-D2EF-4FD2-CCE9-6F42F453A0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F8B8564-7B81-DE3C-772D-F30B8C525EA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EB8E0BA-79F8-33F3-4057-A131E48E8DC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4C49E1-EB26-BFFE-026C-1A7EF6A9D923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207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919675B-209C-DF17-842A-ADEEC52771F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058627A-DE2B-500E-C02F-047D9927758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FCAF6A6-9A83-83F0-1036-9A6F956639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0204E25B-2172-AEDE-B996-794D922DC5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93941CB-49BA-E06B-3344-4F9CA70D42AE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4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666B755-CDFE-9450-6F2A-6F4154FCE02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06E731E-1DC6-ED46-DA5C-CE229A3833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6C49EB0-A31C-0E28-88E1-016A277634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4FD2A7F-E501-BA14-19D0-54B44C169F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BB7AC3-8124-BA68-418A-FED38713A7B8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96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7C1520F-4387-96EF-EE90-9DE2E93D88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0439" y="1310571"/>
            <a:ext cx="5495925" cy="1639887"/>
          </a:xfrm>
        </p:spPr>
        <p:txBody>
          <a:bodyPr>
            <a:noAutofit/>
          </a:bodyPr>
          <a:lstStyle>
            <a:lvl1pPr marL="0" indent="0">
              <a:lnSpc>
                <a:spcPts val="6200"/>
              </a:lnSpc>
              <a:spcBef>
                <a:spcPts val="0"/>
              </a:spcBef>
              <a:buNone/>
              <a:defRPr sz="5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DB83844-B65E-9E7B-C099-53968DAFCD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40" y="5840283"/>
            <a:ext cx="2580476" cy="767908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Papildomas tekstas </a:t>
            </a:r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12D8C4A-D78C-97ED-CD6C-D4491BEBFD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881001" cy="56902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LT" dirty="0"/>
              <a:t>01.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08252D4-08D3-118B-E807-D78C04BA74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36402" y="451408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44679BD-0C3C-44E4-6D80-5D5FD22E1CDC}"/>
              </a:ext>
            </a:extLst>
          </p:cNvPr>
          <p:cNvCxnSpPr>
            <a:cxnSpLocks/>
          </p:cNvCxnSpPr>
          <p:nvPr userDrawn="1"/>
        </p:nvCxnSpPr>
        <p:spPr>
          <a:xfrm>
            <a:off x="563880" y="5569528"/>
            <a:ext cx="1106424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78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E7A51BB-5823-96C9-F819-26CD8B67DEE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3152F2E5-67D3-C7D4-6961-9F3F3ED7875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2289047"/>
            <a:ext cx="4612957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8098C4-BB55-6C0B-CE50-AD6EC4B633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80439" y="5323840"/>
            <a:ext cx="4612956" cy="1117669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 et </a:t>
            </a:r>
            <a:r>
              <a:rPr lang="lt-LT" dirty="0" err="1"/>
              <a:t>iusto</a:t>
            </a:r>
            <a:r>
              <a:rPr lang="lt-LT" dirty="0"/>
              <a:t> </a:t>
            </a:r>
            <a:r>
              <a:rPr lang="lt-LT" dirty="0" err="1"/>
              <a:t>odio</a:t>
            </a:r>
            <a:r>
              <a:rPr lang="lt-LT" dirty="0"/>
              <a:t> </a:t>
            </a:r>
            <a:r>
              <a:rPr lang="lt-LT" dirty="0" err="1"/>
              <a:t>dignissim</a:t>
            </a:r>
            <a:r>
              <a:rPr lang="lt-LT" dirty="0"/>
              <a:t> </a:t>
            </a:r>
            <a:r>
              <a:rPr lang="lt-LT" dirty="0" err="1"/>
              <a:t>qui</a:t>
            </a:r>
            <a:r>
              <a:rPr lang="lt-LT" dirty="0"/>
              <a:t> </a:t>
            </a:r>
            <a:r>
              <a:rPr lang="lt-LT" dirty="0" err="1"/>
              <a:t>blandit</a:t>
            </a:r>
            <a:r>
              <a:rPr lang="lt-LT" dirty="0"/>
              <a:t> </a:t>
            </a:r>
            <a:r>
              <a:rPr lang="lt-LT" dirty="0" err="1"/>
              <a:t>praesent</a:t>
            </a:r>
            <a:r>
              <a:rPr lang="lt-LT" dirty="0"/>
              <a:t> </a:t>
            </a:r>
            <a:r>
              <a:rPr lang="lt-LT" dirty="0" err="1"/>
              <a:t>luptatum</a:t>
            </a:r>
            <a:r>
              <a:rPr lang="lt-LT" dirty="0"/>
              <a:t> </a:t>
            </a:r>
            <a:r>
              <a:rPr lang="lt-LT" dirty="0" err="1"/>
              <a:t>zzril</a:t>
            </a:r>
            <a:r>
              <a:rPr lang="lt-LT" dirty="0"/>
              <a:t> </a:t>
            </a:r>
            <a:r>
              <a:rPr lang="lt-LT" dirty="0" err="1"/>
              <a:t>delenit</a:t>
            </a:r>
            <a:r>
              <a:rPr lang="lt-LT" dirty="0"/>
              <a:t> </a:t>
            </a:r>
            <a:r>
              <a:rPr lang="lt-LT" dirty="0" err="1"/>
              <a:t>augue</a:t>
            </a:r>
            <a:r>
              <a:rPr lang="lt-LT" dirty="0"/>
              <a:t> duis </a:t>
            </a:r>
            <a:r>
              <a:rPr lang="lt-LT" dirty="0" err="1"/>
              <a:t>dolore</a:t>
            </a:r>
            <a:r>
              <a:rPr lang="lt-LT" dirty="0"/>
              <a:t> te </a:t>
            </a:r>
            <a:r>
              <a:rPr lang="lt-LT" dirty="0" err="1"/>
              <a:t>feugait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A1B380C-88E3-0782-A27C-916290FE38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0439" y="4597400"/>
            <a:ext cx="3421001" cy="421639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0A0C1A5-E743-86FC-5784-8355BAF420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80439" y="4135276"/>
            <a:ext cx="3870643" cy="294324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3BCC2028-85D2-D659-8590-0F5D218AE6D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132638" y="0"/>
            <a:ext cx="5059362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T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5EB26E-406C-55B9-AD54-C44088F23D88}"/>
              </a:ext>
            </a:extLst>
          </p:cNvPr>
          <p:cNvSpPr txBox="1"/>
          <p:nvPr userDrawn="1"/>
        </p:nvSpPr>
        <p:spPr>
          <a:xfrm>
            <a:off x="1188720" y="39014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13747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07EF53BB-461D-2EB1-AE89-AE749302B1A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0439" y="416491"/>
            <a:ext cx="4894201" cy="125990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4A36779-5465-1A7A-2934-CA632F90460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439" y="2289047"/>
            <a:ext cx="2730121" cy="86055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16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1400" b="0" i="0" spc="20" baseline="0" smtClean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</a:t>
            </a:r>
            <a:r>
              <a:rPr lang="en-US" dirty="0"/>
              <a:t> </a:t>
            </a:r>
            <a:r>
              <a:rPr lang="en-US" dirty="0" err="1"/>
              <a:t>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10">
            <a:extLst>
              <a:ext uri="{FF2B5EF4-FFF2-40B4-BE49-F238E27FC236}">
                <a16:creationId xmlns:a16="http://schemas.microsoft.com/office/drawing/2014/main" id="{981241BC-3F6F-FC9F-37AE-F5BAFC2E682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9475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988A93A6-54C6-D1F7-E6F1-00ED80BCF1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891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484B188D-FB2E-3970-B7B4-44BFB1E3CBC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13239" y="2339847"/>
            <a:ext cx="2730121" cy="210313"/>
          </a:xfrm>
          <a:noFill/>
          <a:ln>
            <a:noFill/>
            <a:prstDash val="solid"/>
          </a:ln>
        </p:spPr>
        <p:txBody>
          <a:bodyPr>
            <a:normAutofit/>
          </a:bodyPr>
          <a:lstStyle>
            <a:lvl1pPr marL="0" indent="0">
              <a:buNone/>
              <a:defRPr sz="900" b="1"/>
            </a:lvl1pPr>
          </a:lstStyle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4F3EF6A8-2BFA-DE13-1A37-BF27913BD6A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29475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C61B427-BE26-B90A-E5A2-955D7710A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0907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C976228-96A0-4D15-2793-727B331A5AC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913239" y="2791968"/>
            <a:ext cx="2730121" cy="713232"/>
          </a:xfrm>
        </p:spPr>
        <p:txBody>
          <a:bodyPr>
            <a:no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2000" kern="10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D45F1ADC-DC3F-5B61-2B9A-B7CF5072D0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294758" y="3860800"/>
            <a:ext cx="2730121" cy="196088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DCA92543-D86E-E8FD-5BA9-47DA8D4F1F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67123" y="3860800"/>
            <a:ext cx="2672077" cy="568960"/>
          </a:xfrm>
        </p:spPr>
        <p:txBody>
          <a:bodyPr>
            <a:normAutofit/>
          </a:bodyPr>
          <a:lstStyle>
            <a:lvl1pPr marL="0" indent="0">
              <a:lnSpc>
                <a:spcPts val="1320"/>
              </a:lnSpc>
              <a:spcBef>
                <a:spcPts val="0"/>
              </a:spcBef>
              <a:buNone/>
              <a:defRPr sz="1100"/>
            </a:lvl1pPr>
          </a:lstStyle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353E2AA8-EBFE-E7FC-F2AD-627A1282B92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67123" y="4531360"/>
            <a:ext cx="2672077" cy="1290320"/>
          </a:xfrm>
        </p:spPr>
        <p:txBody>
          <a:bodyPr>
            <a:normAutofit/>
          </a:bodyPr>
          <a:lstStyle>
            <a:lvl1pPr marL="171450" indent="-171450">
              <a:lnSpc>
                <a:spcPts val="1320"/>
              </a:lnSpc>
              <a:spcBef>
                <a:spcPts val="0"/>
              </a:spcBef>
              <a:spcAft>
                <a:spcPts val="1000"/>
              </a:spcAft>
              <a:buSzPct val="110000"/>
              <a:buFont typeface="Monaco" pitchFamily="2" charset="77"/>
              <a:buChar char="⎼"/>
              <a:defRPr sz="1100"/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AA262976-5008-C93C-0619-8B366A2CED2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913239" y="3860800"/>
            <a:ext cx="2672077" cy="1290320"/>
          </a:xfrm>
        </p:spPr>
        <p:txBody>
          <a:bodyPr>
            <a:normAutofit/>
          </a:bodyPr>
          <a:lstStyle>
            <a:lvl1pPr marL="171450" indent="-171450">
              <a:lnSpc>
                <a:spcPts val="1320"/>
              </a:lnSpc>
              <a:spcBef>
                <a:spcPts val="0"/>
              </a:spcBef>
              <a:spcAft>
                <a:spcPts val="1000"/>
              </a:spcAft>
              <a:buSzPct val="110000"/>
              <a:buFont typeface="Monaco" pitchFamily="2" charset="77"/>
              <a:buChar char="⎼"/>
              <a:defRPr sz="1100"/>
            </a:lvl1pPr>
          </a:lstStyle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16340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E4271-E5AB-5974-4064-6A6112C03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6FE267-C46E-3D2F-D64B-C40E45682B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6D8CB-4150-B6E7-00E6-86A70CA089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3B945577-1328-2847-A4CF-C5380E03ACDB}" type="datetimeFigureOut">
              <a:rPr lang="en-LT" smtClean="0"/>
              <a:pPr/>
              <a:t>08/17/2022</a:t>
            </a:fld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DA071-110A-6C0D-E58B-C3B4BBE9CF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88F8A7-B790-036F-799E-81E84CB93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5704062-52A8-8346-A476-02C0B98DEBD6}" type="slidenum">
              <a:rPr lang="en-LT" smtClean="0"/>
              <a:pPr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73069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64" r:id="rId4"/>
    <p:sldLayoutId id="2147483665" r:id="rId5"/>
    <p:sldLayoutId id="2147483666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20B3A5-031A-ADAD-AE53-CB7511C85C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LT" dirty="0"/>
              <a:t>Prezentacijos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F2D585-0892-FC5C-FD8C-9555080E01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LT" dirty="0"/>
              <a:t>Papildomas tekstas</a:t>
            </a:r>
          </a:p>
          <a:p>
            <a:pPr lvl="0"/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</p:spTree>
    <p:extLst>
      <p:ext uri="{BB962C8B-B14F-4D97-AF65-F5344CB8AC3E}">
        <p14:creationId xmlns:p14="http://schemas.microsoft.com/office/powerpoint/2010/main" val="36110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C99E9-5FA2-44A6-47DB-925E461C21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3EF1D-E869-DD5D-F70B-1F64017723A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80DA4-E179-A198-333F-E37500316EF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DB3FC-CCFD-DB25-37ED-3579ACFE3C8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78B0FD-C443-BB95-207C-C53136BC290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1A6C1B6-7578-2967-459E-9B945836C06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750551-31E0-DAA0-346F-9DC41393680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LT" dirty="0"/>
              <a:t>01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C7F9F1-DFB3-9C41-CF7A-29A6F167217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LT" dirty="0"/>
              <a:t>02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B0ECD9-0BE2-97D4-312A-4578DFF2DBB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en-LT" dirty="0"/>
              <a:t>03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C441B50-CE8E-E2D2-C501-587923CF339D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LT" dirty="0"/>
              <a:t>04</a:t>
            </a:r>
          </a:p>
        </p:txBody>
      </p:sp>
    </p:spTree>
    <p:extLst>
      <p:ext uri="{BB962C8B-B14F-4D97-AF65-F5344CB8AC3E}">
        <p14:creationId xmlns:p14="http://schemas.microsoft.com/office/powerpoint/2010/main" val="5635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5A8983-88DA-6F2B-9455-A878E6414FD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F540A4-F620-AACF-E34F-F4181F6F3C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LT" dirty="0"/>
              <a:t>4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BBE730-1FBB-3FCB-356B-953FA7C8CF9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0FC3BE-CDD2-4162-4E08-F2B010A60C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LT" dirty="0"/>
              <a:t>+56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2B5703-8CE6-7B2B-05BC-3E2B80137B9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66679CA-BFE3-8188-EC08-76D8455DCBF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LT" dirty="0"/>
              <a:t>&lt; 36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05E47A0-BCD1-DFF6-873F-5F125696C8E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4CE77DD-81B9-DC7A-AD47-E50DC4E5B33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LT" dirty="0"/>
              <a:t>7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3E8EE27-DC16-BF8E-A474-73A3E7A662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7A9AC2A-4055-CC80-318B-403E8CAADB01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n-LT" dirty="0"/>
              <a:t>+30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355D3B5-0E5C-0923-DD28-2824749FAF2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58B64BE-7F0A-881D-4A63-B73039C3F3C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en-LT" dirty="0"/>
              <a:t>&gt; 50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CAE41147-F3BC-4DE6-CCC5-2148768C2E11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>
            <a:normAutofit fontScale="70000" lnSpcReduction="20000"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892337-4CAE-C664-4AC8-3C523752B62B}"/>
              </a:ext>
            </a:extLst>
          </p:cNvPr>
          <p:cNvCxnSpPr>
            <a:cxnSpLocks/>
          </p:cNvCxnSpPr>
          <p:nvPr/>
        </p:nvCxnSpPr>
        <p:spPr>
          <a:xfrm>
            <a:off x="1507380" y="2911852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F7AAF10-84E5-4CF8-49D5-692B0AC86159}"/>
              </a:ext>
            </a:extLst>
          </p:cNvPr>
          <p:cNvCxnSpPr>
            <a:cxnSpLocks/>
          </p:cNvCxnSpPr>
          <p:nvPr/>
        </p:nvCxnSpPr>
        <p:spPr>
          <a:xfrm>
            <a:off x="4356087" y="2911852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A94AD03-DE47-D44B-1E97-5EF4F0A95683}"/>
              </a:ext>
            </a:extLst>
          </p:cNvPr>
          <p:cNvCxnSpPr>
            <a:cxnSpLocks/>
          </p:cNvCxnSpPr>
          <p:nvPr/>
        </p:nvCxnSpPr>
        <p:spPr>
          <a:xfrm>
            <a:off x="7169626" y="2911852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CB9EBA3-FC80-182F-D737-6B0D4020112B}"/>
              </a:ext>
            </a:extLst>
          </p:cNvPr>
          <p:cNvCxnSpPr>
            <a:cxnSpLocks/>
          </p:cNvCxnSpPr>
          <p:nvPr/>
        </p:nvCxnSpPr>
        <p:spPr>
          <a:xfrm>
            <a:off x="2445226" y="5080621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4B790E-EC8C-6C71-8CC6-A25CEA343649}"/>
              </a:ext>
            </a:extLst>
          </p:cNvPr>
          <p:cNvCxnSpPr>
            <a:cxnSpLocks/>
          </p:cNvCxnSpPr>
          <p:nvPr/>
        </p:nvCxnSpPr>
        <p:spPr>
          <a:xfrm>
            <a:off x="5282211" y="5080621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09FA2E-E244-19DC-F1E0-5914E4E7FFEF}"/>
              </a:ext>
            </a:extLst>
          </p:cNvPr>
          <p:cNvCxnSpPr>
            <a:cxnSpLocks/>
          </p:cNvCxnSpPr>
          <p:nvPr/>
        </p:nvCxnSpPr>
        <p:spPr>
          <a:xfrm>
            <a:off x="8095750" y="5080621"/>
            <a:ext cx="243157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690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person&#10;&#10;Description automatically generated">
            <a:extLst>
              <a:ext uri="{FF2B5EF4-FFF2-40B4-BE49-F238E27FC236}">
                <a16:creationId xmlns:a16="http://schemas.microsoft.com/office/drawing/2014/main" id="{875F1BBF-ADDF-4816-9FE8-4EFA107B94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7522" b="7522"/>
          <a:stretch>
            <a:fillRect/>
          </a:stretch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3044D5-A4CC-AD79-149B-062C21D057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.</a:t>
            </a:r>
            <a:endParaRPr lang="en-LT" dirty="0"/>
          </a:p>
        </p:txBody>
      </p:sp>
      <p:pic>
        <p:nvPicPr>
          <p:cNvPr id="6" name="Picture 5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F90AAA38-10E8-F942-6734-D4356F24F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77678" y="564777"/>
            <a:ext cx="768254" cy="25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018CE3-3FEE-AA3F-61BA-59435743730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pPr lvl="0"/>
            <a:r>
              <a:rPr lang="lt-LT" dirty="0"/>
              <a:t>Mykolo Romerio universitetas</a:t>
            </a:r>
          </a:p>
          <a:p>
            <a:pPr lvl="0"/>
            <a:r>
              <a:rPr lang="lt-LT" dirty="0"/>
              <a:t>Ateities </a:t>
            </a:r>
            <a:r>
              <a:rPr lang="lt-LT" dirty="0" err="1"/>
              <a:t>g</a:t>
            </a:r>
            <a:r>
              <a:rPr lang="lt-LT" dirty="0"/>
              <a:t>. 20, Vilnius, LT-08303 Lithuania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1C013-95F0-03E0-3267-A05D03AD1D2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lvl="0"/>
            <a:r>
              <a:rPr lang="lt-LT" dirty="0" err="1"/>
              <a:t>www.mruni.eu</a:t>
            </a:r>
            <a:endParaRPr lang="en-LT" dirty="0"/>
          </a:p>
        </p:txBody>
      </p:sp>
    </p:spTree>
    <p:extLst>
      <p:ext uri="{BB962C8B-B14F-4D97-AF65-F5344CB8AC3E}">
        <p14:creationId xmlns:p14="http://schemas.microsoft.com/office/powerpoint/2010/main" val="42518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00B712-566C-EB8B-207A-DE5967D62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E9220B-FA47-D034-9849-22C73CC2F0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LT" dirty="0"/>
              <a:t>Papildomas tekstas</a:t>
            </a:r>
          </a:p>
          <a:p>
            <a:pPr lvl="0"/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18F96-CF32-EB97-A938-1FFFF0B69F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LT" dirty="0"/>
              <a:t>01.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C52FF8-8955-ABE7-8493-ED9CE61979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342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B2EC6B-94C4-E26A-15FB-5D5C2EDBC8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lvl="0"/>
            <a:r>
              <a:rPr lang="en-LT" dirty="0"/>
              <a:t>Temos / skirtuko pavadinimas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2F63E-8F18-EEF7-75F1-2BE965191D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LT" dirty="0"/>
              <a:t>Papildomas tekstas</a:t>
            </a:r>
          </a:p>
          <a:p>
            <a:pPr lvl="0"/>
            <a:r>
              <a:rPr lang="en-US" dirty="0"/>
              <a:t>j</a:t>
            </a:r>
            <a:r>
              <a:rPr lang="en-LT" dirty="0"/>
              <a:t>ei reikalingas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8B538-27B7-359F-6D6F-AD9749596D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LT" dirty="0"/>
              <a:t>06.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A7877-8B2C-A6EA-C735-2677A1A5E3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221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CE2283-48FC-04AC-A684-C3F60C1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0FCAD3-664D-380D-3B6F-E60B4138335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6A94C1-402D-F2E7-81A0-D6AB3FF50C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 et </a:t>
            </a:r>
            <a:r>
              <a:rPr lang="lt-LT" dirty="0" err="1"/>
              <a:t>iusto</a:t>
            </a:r>
            <a:r>
              <a:rPr lang="lt-LT" dirty="0"/>
              <a:t> </a:t>
            </a:r>
            <a:r>
              <a:rPr lang="lt-LT" dirty="0" err="1"/>
              <a:t>odio</a:t>
            </a:r>
            <a:r>
              <a:rPr lang="lt-LT" dirty="0"/>
              <a:t> </a:t>
            </a:r>
            <a:r>
              <a:rPr lang="lt-LT" dirty="0" err="1"/>
              <a:t>dignissim</a:t>
            </a:r>
            <a:r>
              <a:rPr lang="lt-LT" dirty="0"/>
              <a:t> </a:t>
            </a:r>
            <a:r>
              <a:rPr lang="lt-LT" dirty="0" err="1"/>
              <a:t>qui</a:t>
            </a:r>
            <a:r>
              <a:rPr lang="lt-LT" dirty="0"/>
              <a:t> </a:t>
            </a:r>
            <a:r>
              <a:rPr lang="lt-LT" dirty="0" err="1"/>
              <a:t>blandit</a:t>
            </a:r>
            <a:r>
              <a:rPr lang="lt-LT" dirty="0"/>
              <a:t> </a:t>
            </a:r>
            <a:r>
              <a:rPr lang="lt-LT" dirty="0" err="1"/>
              <a:t>praesent</a:t>
            </a:r>
            <a:r>
              <a:rPr lang="lt-LT" dirty="0"/>
              <a:t> </a:t>
            </a:r>
            <a:r>
              <a:rPr lang="lt-LT" dirty="0" err="1"/>
              <a:t>luptatum</a:t>
            </a:r>
            <a:r>
              <a:rPr lang="lt-LT" dirty="0"/>
              <a:t> </a:t>
            </a:r>
            <a:r>
              <a:rPr lang="lt-LT" dirty="0" err="1"/>
              <a:t>zzril</a:t>
            </a:r>
            <a:r>
              <a:rPr lang="lt-LT" dirty="0"/>
              <a:t> </a:t>
            </a:r>
            <a:r>
              <a:rPr lang="lt-LT" dirty="0" err="1"/>
              <a:t>delenit</a:t>
            </a:r>
            <a:r>
              <a:rPr lang="lt-LT" dirty="0"/>
              <a:t> </a:t>
            </a:r>
            <a:r>
              <a:rPr lang="lt-LT" dirty="0" err="1"/>
              <a:t>augue</a:t>
            </a:r>
            <a:r>
              <a:rPr lang="lt-LT" dirty="0"/>
              <a:t> duis </a:t>
            </a:r>
            <a:r>
              <a:rPr lang="lt-LT" dirty="0" err="1"/>
              <a:t>dolore</a:t>
            </a:r>
            <a:r>
              <a:rPr lang="lt-LT" dirty="0"/>
              <a:t> te </a:t>
            </a:r>
            <a:r>
              <a:rPr lang="lt-LT" dirty="0" err="1"/>
              <a:t>feugait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BC03F0-B7F2-3DCC-2E2D-FCAE0D1DA5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A4A8355-1739-0F9D-A280-81FD6BECCE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lvl="0"/>
            <a:r>
              <a:rPr lang="en-LT" dirty="0"/>
              <a:t>Papildomas tekstas</a:t>
            </a:r>
          </a:p>
        </p:txBody>
      </p:sp>
      <p:pic>
        <p:nvPicPr>
          <p:cNvPr id="9" name="Picture Placeholder 8" descr="A picture containing indoor&#10;&#10;Description automatically generated">
            <a:extLst>
              <a:ext uri="{FF2B5EF4-FFF2-40B4-BE49-F238E27FC236}">
                <a16:creationId xmlns:a16="http://schemas.microsoft.com/office/drawing/2014/main" id="{69D6B926-8971-F5A7-9C4E-23E36A2E06BA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 l="718" r="718"/>
          <a:stretch>
            <a:fillRect/>
          </a:stretch>
        </p:blipFill>
        <p:spPr/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62CEEED-4CE6-EA8A-6D83-D6C4705B9F76}"/>
              </a:ext>
            </a:extLst>
          </p:cNvPr>
          <p:cNvCxnSpPr>
            <a:cxnSpLocks/>
          </p:cNvCxnSpPr>
          <p:nvPr/>
        </p:nvCxnSpPr>
        <p:spPr>
          <a:xfrm>
            <a:off x="574431" y="4382708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9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B9DE3F-83B2-8822-BF83-30A9C484701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F4C854-8048-E613-EFFA-D4B51204E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</a:t>
            </a:r>
            <a:r>
              <a:rPr lang="en-US" dirty="0"/>
              <a:t> </a:t>
            </a:r>
            <a:r>
              <a:rPr lang="en-US" dirty="0" err="1"/>
              <a:t>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80A8CD-E03D-6F0A-9D3C-3359464F73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DA5C48-0743-7941-270F-D42081B7FAE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CD6ED2-35F6-68DD-F733-24425F7EAD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LT" dirty="0"/>
              <a:t>Papildomas tekstas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9B4C39-8005-4380-23FB-99113B8E41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F384DDB4-6EF0-A6B6-E03B-1017DF3199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0E49055-8659-CEB3-32A9-971D41DE8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lvl="0"/>
            <a:r>
              <a:rPr lang="en-US" dirty="0" err="1"/>
              <a:t>Logotipas</a:t>
            </a:r>
            <a:r>
              <a:rPr lang="en-US" dirty="0"/>
              <a:t> /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30D0CF4-A536-3B2D-0D6B-7FC4C27CCA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 </a:t>
            </a:r>
            <a:r>
              <a:rPr lang="lt-LT" dirty="0" err="1"/>
              <a:t>ut</a:t>
            </a:r>
            <a:r>
              <a:rPr lang="lt-LT" dirty="0"/>
              <a:t>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vulputate</a:t>
            </a:r>
            <a:r>
              <a:rPr lang="lt-LT" dirty="0"/>
              <a:t> </a:t>
            </a:r>
            <a:r>
              <a:rPr lang="lt-LT" dirty="0" err="1"/>
              <a:t>velit</a:t>
            </a:r>
            <a:r>
              <a:rPr lang="lt-LT" dirty="0"/>
              <a:t> </a:t>
            </a:r>
            <a:r>
              <a:rPr lang="lt-LT" dirty="0" err="1"/>
              <a:t>esse</a:t>
            </a:r>
            <a:r>
              <a:rPr lang="lt-LT" dirty="0"/>
              <a:t> </a:t>
            </a:r>
            <a:r>
              <a:rPr lang="lt-LT" dirty="0" err="1"/>
              <a:t>molestie</a:t>
            </a:r>
            <a:r>
              <a:rPr lang="lt-LT" dirty="0"/>
              <a:t> </a:t>
            </a:r>
            <a:r>
              <a:rPr lang="lt-LT" dirty="0" err="1"/>
              <a:t>consequat</a:t>
            </a:r>
            <a:r>
              <a:rPr lang="lt-LT" dirty="0"/>
              <a:t>,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illum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eu</a:t>
            </a:r>
            <a:r>
              <a:rPr lang="lt-LT" dirty="0"/>
              <a:t> </a:t>
            </a:r>
            <a:r>
              <a:rPr lang="lt-LT" dirty="0" err="1"/>
              <a:t>feugiat</a:t>
            </a:r>
            <a:r>
              <a:rPr lang="lt-LT" dirty="0"/>
              <a:t> </a:t>
            </a:r>
            <a:r>
              <a:rPr lang="lt-LT" dirty="0" err="1"/>
              <a:t>nulla</a:t>
            </a:r>
            <a:r>
              <a:rPr lang="lt-LT" dirty="0"/>
              <a:t> </a:t>
            </a:r>
            <a:r>
              <a:rPr lang="lt-LT" dirty="0" err="1"/>
              <a:t>facilisis</a:t>
            </a:r>
            <a:r>
              <a:rPr lang="lt-LT" dirty="0"/>
              <a:t> at </a:t>
            </a:r>
            <a:r>
              <a:rPr lang="lt-LT" dirty="0" err="1"/>
              <a:t>vero</a:t>
            </a:r>
            <a:r>
              <a:rPr lang="lt-LT" dirty="0"/>
              <a:t> eros et </a:t>
            </a:r>
            <a:r>
              <a:rPr lang="lt-LT" dirty="0" err="1"/>
              <a:t>accumsan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E83A12A-F66A-072A-772D-00D0ACB2667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>
            <a:noAutofit/>
          </a:bodyPr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787C1F0-95B0-1C44-7B93-3D1131CB60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CE05748-D738-B150-FE5B-C6024780C14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.</a:t>
            </a:r>
          </a:p>
          <a:p>
            <a:pPr lvl="0"/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</a:p>
          <a:p>
            <a:pPr lvl="0"/>
            <a:r>
              <a:rPr lang="lt-LT" dirty="0" err="1"/>
              <a:t>Tincidunt</a:t>
            </a:r>
            <a:r>
              <a:rPr lang="lt-LT" dirty="0"/>
              <a:t>. </a:t>
            </a:r>
            <a:r>
              <a:rPr lang="lt-LT" dirty="0" err="1"/>
              <a:t>laoreet</a:t>
            </a:r>
            <a:r>
              <a:rPr lang="lt-LT" dirty="0"/>
              <a:t> </a:t>
            </a:r>
            <a:r>
              <a:rPr lang="lt-LT" dirty="0" err="1"/>
              <a:t>dolore</a:t>
            </a:r>
            <a:r>
              <a:rPr lang="lt-LT" dirty="0"/>
              <a:t> </a:t>
            </a:r>
            <a:r>
              <a:rPr lang="lt-LT" dirty="0" err="1"/>
              <a:t>magna</a:t>
            </a:r>
            <a:r>
              <a:rPr lang="lt-LT" dirty="0"/>
              <a:t>. Duis </a:t>
            </a:r>
            <a:r>
              <a:rPr lang="lt-LT" dirty="0" err="1"/>
              <a:t>autem</a:t>
            </a:r>
            <a:r>
              <a:rPr lang="lt-LT" dirty="0"/>
              <a:t> </a:t>
            </a:r>
            <a:r>
              <a:rPr lang="lt-LT" dirty="0" err="1"/>
              <a:t>vel</a:t>
            </a:r>
            <a:r>
              <a:rPr lang="lt-LT" dirty="0"/>
              <a:t> </a:t>
            </a:r>
            <a:r>
              <a:rPr lang="lt-LT" dirty="0" err="1"/>
              <a:t>eum</a:t>
            </a:r>
            <a:r>
              <a:rPr lang="lt-LT" dirty="0"/>
              <a:t> </a:t>
            </a:r>
            <a:r>
              <a:rPr lang="lt-LT" dirty="0" err="1"/>
              <a:t>iriure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in</a:t>
            </a:r>
            <a:r>
              <a:rPr lang="lt-LT" dirty="0"/>
              <a:t> </a:t>
            </a:r>
            <a:r>
              <a:rPr lang="lt-LT" dirty="0" err="1"/>
              <a:t>hendrerit</a:t>
            </a:r>
            <a:r>
              <a:rPr lang="lt-LT" dirty="0"/>
              <a:t>.</a:t>
            </a:r>
            <a:endParaRPr lang="en-LT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8043AA2-6FA8-8DD0-6B3E-26D58A783CB0}"/>
              </a:ext>
            </a:extLst>
          </p:cNvPr>
          <p:cNvCxnSpPr>
            <a:cxnSpLocks/>
          </p:cNvCxnSpPr>
          <p:nvPr/>
        </p:nvCxnSpPr>
        <p:spPr>
          <a:xfrm>
            <a:off x="3376246" y="2597053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B710C2-8470-4A67-D5A2-5BD1880A920D}"/>
              </a:ext>
            </a:extLst>
          </p:cNvPr>
          <p:cNvCxnSpPr>
            <a:cxnSpLocks/>
          </p:cNvCxnSpPr>
          <p:nvPr/>
        </p:nvCxnSpPr>
        <p:spPr>
          <a:xfrm>
            <a:off x="6189785" y="2597053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3E346B-58EA-CA62-D085-8F44ADA3F644}"/>
              </a:ext>
            </a:extLst>
          </p:cNvPr>
          <p:cNvCxnSpPr>
            <a:cxnSpLocks/>
          </p:cNvCxnSpPr>
          <p:nvPr/>
        </p:nvCxnSpPr>
        <p:spPr>
          <a:xfrm>
            <a:off x="9003323" y="2597053"/>
            <a:ext cx="255563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1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C3C7493-FBAB-CFDB-08F1-62DCE2C85F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33D8D-16FE-83F7-E50F-FC5340DFDD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94FFBBB-A975-FD20-7E31-4A8F6E40EAB5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124472658"/>
              </p:ext>
            </p:extLst>
          </p:nvPr>
        </p:nvGraphicFramePr>
        <p:xfrm>
          <a:off x="1270000" y="2244725"/>
          <a:ext cx="9652000" cy="317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81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D22729-F8E4-DA7A-26F8-3397A6DFF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B6B59-5630-4B3F-5475-474A5343D6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9B4C-621A-4510-C162-FAFAFB2046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 err="1"/>
              <a:t>Lentelės</a:t>
            </a:r>
            <a:r>
              <a:rPr lang="en-US" dirty="0"/>
              <a:t> / </a:t>
            </a:r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r>
              <a:rPr lang="en-US" dirty="0"/>
              <a:t> per dvi </a:t>
            </a:r>
            <a:r>
              <a:rPr lang="en-US" dirty="0" err="1"/>
              <a:t>eilutes</a:t>
            </a:r>
            <a:endParaRPr lang="en-LT" dirty="0"/>
          </a:p>
        </p:txBody>
      </p:sp>
      <p:graphicFrame>
        <p:nvGraphicFramePr>
          <p:cNvPr id="6" name="Chart Placeholder 5">
            <a:extLst>
              <a:ext uri="{FF2B5EF4-FFF2-40B4-BE49-F238E27FC236}">
                <a16:creationId xmlns:a16="http://schemas.microsoft.com/office/drawing/2014/main" id="{3C1EB773-BC48-16A5-BEB8-FBDF3D0FCA8A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3232542456"/>
              </p:ext>
            </p:extLst>
          </p:nvPr>
        </p:nvGraphicFramePr>
        <p:xfrm>
          <a:off x="5599113" y="1362075"/>
          <a:ext cx="6237287" cy="4703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4792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AB6B6D3-F4E0-6651-2040-9F5BF9BD94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6F655-1667-217D-2077-AFAC933006B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501F870-35BD-3400-39D2-F871038DC258}"/>
              </a:ext>
            </a:extLst>
          </p:cNvPr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4192618664"/>
              </p:ext>
            </p:extLst>
          </p:nvPr>
        </p:nvGraphicFramePr>
        <p:xfrm>
          <a:off x="1270000" y="2244725"/>
          <a:ext cx="9652000" cy="3170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6628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45464F-7104-8FB8-3630-DD4CEF3C15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lt-LT" dirty="0"/>
              <a:t>Skaidrės pavadinimas per vieną / dvi eilutes</a:t>
            </a:r>
            <a:endParaRPr lang="en-L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0FEF44-5823-6504-2FDD-77A7E304E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Jei</a:t>
            </a:r>
            <a:r>
              <a:rPr lang="en-US" dirty="0"/>
              <a:t> </a:t>
            </a:r>
            <a:r>
              <a:rPr lang="en-US" dirty="0" err="1"/>
              <a:t>reikalinga</a:t>
            </a:r>
            <a:r>
              <a:rPr lang="en-US" dirty="0"/>
              <a:t> </a:t>
            </a:r>
            <a:r>
              <a:rPr lang="en-US" dirty="0" err="1"/>
              <a:t>rašome</a:t>
            </a:r>
            <a:r>
              <a:rPr lang="en-US" dirty="0"/>
              <a:t> </a:t>
            </a:r>
            <a:r>
              <a:rPr lang="en-US" dirty="0" err="1"/>
              <a:t>paantraštę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89645F-375C-7592-4223-C60370A62C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BA490-9791-2A8C-73E4-DE0780FC32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lvl="0"/>
            <a:r>
              <a:rPr lang="en-US" dirty="0" err="1"/>
              <a:t>Grafiko</a:t>
            </a:r>
            <a:r>
              <a:rPr lang="en-US" dirty="0"/>
              <a:t> </a:t>
            </a:r>
            <a:r>
              <a:rPr lang="en-US" dirty="0" err="1"/>
              <a:t>pavadinimas</a:t>
            </a:r>
            <a:endParaRPr lang="en-LT" dirty="0"/>
          </a:p>
        </p:txBody>
      </p:sp>
      <p:graphicFrame>
        <p:nvGraphicFramePr>
          <p:cNvPr id="9" name="Chart Placeholder 8">
            <a:extLst>
              <a:ext uri="{FF2B5EF4-FFF2-40B4-BE49-F238E27FC236}">
                <a16:creationId xmlns:a16="http://schemas.microsoft.com/office/drawing/2014/main" id="{92AFCE4E-8362-F09C-9C5B-AB9A0F88FAC2}"/>
              </a:ext>
            </a:extLst>
          </p:cNvPr>
          <p:cNvGraphicFramePr>
            <a:graphicFrameLocks noGrp="1"/>
          </p:cNvGraphicFramePr>
          <p:nvPr>
            <p:ph type="chart" sz="quarter" idx="15"/>
            <p:extLst>
              <p:ext uri="{D42A27DB-BD31-4B8C-83A1-F6EECF244321}">
                <p14:modId xmlns:p14="http://schemas.microsoft.com/office/powerpoint/2010/main" val="338309691"/>
              </p:ext>
            </p:extLst>
          </p:nvPr>
        </p:nvGraphicFramePr>
        <p:xfrm>
          <a:off x="2509838" y="2203450"/>
          <a:ext cx="2946400" cy="312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A638964-06EF-834C-B5B9-B255383FBF2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lt-LT" dirty="0"/>
              <a:t>Dėstymo tekstas. </a:t>
            </a:r>
            <a:r>
              <a:rPr lang="lt-LT" dirty="0" err="1"/>
              <a:t>Lorem</a:t>
            </a:r>
            <a:r>
              <a:rPr lang="lt-LT" dirty="0"/>
              <a:t> </a:t>
            </a:r>
            <a:r>
              <a:rPr lang="lt-LT" dirty="0" err="1"/>
              <a:t>ipsum</a:t>
            </a:r>
            <a:r>
              <a:rPr lang="lt-LT" dirty="0"/>
              <a:t> </a:t>
            </a:r>
            <a:r>
              <a:rPr lang="lt-LT" dirty="0" err="1"/>
              <a:t>dolor</a:t>
            </a:r>
            <a:r>
              <a:rPr lang="lt-LT" dirty="0"/>
              <a:t> </a:t>
            </a:r>
            <a:r>
              <a:rPr lang="lt-LT" dirty="0" err="1"/>
              <a:t>sit</a:t>
            </a:r>
            <a:r>
              <a:rPr lang="lt-LT" dirty="0"/>
              <a:t> </a:t>
            </a:r>
            <a:r>
              <a:rPr lang="lt-LT" dirty="0" err="1"/>
              <a:t>amet</a:t>
            </a:r>
            <a:r>
              <a:rPr lang="lt-LT" dirty="0"/>
              <a:t>, </a:t>
            </a:r>
            <a:r>
              <a:rPr lang="lt-LT" dirty="0" err="1"/>
              <a:t>consectetuer</a:t>
            </a:r>
            <a:r>
              <a:rPr lang="lt-LT" dirty="0"/>
              <a:t> </a:t>
            </a:r>
            <a:r>
              <a:rPr lang="lt-LT" dirty="0" err="1"/>
              <a:t>adipiscing</a:t>
            </a:r>
            <a:r>
              <a:rPr lang="lt-LT" dirty="0"/>
              <a:t> </a:t>
            </a:r>
            <a:r>
              <a:rPr lang="lt-LT" dirty="0" err="1"/>
              <a:t>elit</a:t>
            </a:r>
            <a:r>
              <a:rPr lang="lt-LT" dirty="0"/>
              <a:t>, </a:t>
            </a:r>
            <a:r>
              <a:rPr lang="lt-LT" dirty="0" err="1"/>
              <a:t>sed</a:t>
            </a:r>
            <a:r>
              <a:rPr lang="lt-LT" dirty="0"/>
              <a:t> </a:t>
            </a:r>
            <a:r>
              <a:rPr lang="lt-LT" dirty="0" err="1"/>
              <a:t>diam</a:t>
            </a:r>
            <a:r>
              <a:rPr lang="lt-LT" dirty="0"/>
              <a:t> </a:t>
            </a:r>
            <a:r>
              <a:rPr lang="lt-LT" dirty="0" err="1"/>
              <a:t>nonummy</a:t>
            </a:r>
            <a:r>
              <a:rPr lang="lt-LT" dirty="0"/>
              <a:t> </a:t>
            </a:r>
            <a:r>
              <a:rPr lang="lt-LT" dirty="0" err="1"/>
              <a:t>nibh</a:t>
            </a:r>
            <a:r>
              <a:rPr lang="lt-LT" dirty="0"/>
              <a:t> </a:t>
            </a:r>
            <a:r>
              <a:rPr lang="lt-LT" dirty="0" err="1"/>
              <a:t>euismod</a:t>
            </a:r>
            <a:r>
              <a:rPr lang="lt-LT" dirty="0"/>
              <a:t> </a:t>
            </a:r>
            <a:r>
              <a:rPr lang="lt-LT" dirty="0" err="1"/>
              <a:t>tincidunt</a:t>
            </a:r>
            <a:r>
              <a:rPr lang="lt-LT" dirty="0"/>
              <a:t>.</a:t>
            </a:r>
            <a:endParaRPr lang="en-LT" dirty="0"/>
          </a:p>
        </p:txBody>
      </p:sp>
      <p:graphicFrame>
        <p:nvGraphicFramePr>
          <p:cNvPr id="10" name="Chart Placeholder 8">
            <a:extLst>
              <a:ext uri="{FF2B5EF4-FFF2-40B4-BE49-F238E27FC236}">
                <a16:creationId xmlns:a16="http://schemas.microsoft.com/office/drawing/2014/main" id="{341EDCB4-5E0A-BD3C-224A-A900307F7D2F}"/>
              </a:ext>
            </a:extLst>
          </p:cNvPr>
          <p:cNvGraphicFramePr>
            <a:graphicFrameLocks noGrp="1"/>
          </p:cNvGraphicFramePr>
          <p:nvPr>
            <p:ph type="chart" sz="quarter" idx="16"/>
            <p:extLst>
              <p:ext uri="{D42A27DB-BD31-4B8C-83A1-F6EECF244321}">
                <p14:modId xmlns:p14="http://schemas.microsoft.com/office/powerpoint/2010/main" val="3095205506"/>
              </p:ext>
            </p:extLst>
          </p:nvPr>
        </p:nvGraphicFramePr>
        <p:xfrm>
          <a:off x="8118475" y="2203450"/>
          <a:ext cx="2946400" cy="3121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642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MRU">
      <a:dk1>
        <a:srgbClr val="000000"/>
      </a:dk1>
      <a:lt1>
        <a:srgbClr val="FFFFFF"/>
      </a:lt1>
      <a:dk2>
        <a:srgbClr val="FF6432"/>
      </a:dk2>
      <a:lt2>
        <a:srgbClr val="FFFFFF"/>
      </a:lt2>
      <a:accent1>
        <a:srgbClr val="877DD7"/>
      </a:accent1>
      <a:accent2>
        <a:srgbClr val="FAAA37"/>
      </a:accent2>
      <a:accent3>
        <a:srgbClr val="FF6432"/>
      </a:accent3>
      <a:accent4>
        <a:srgbClr val="788255"/>
      </a:accent4>
      <a:accent5>
        <a:srgbClr val="FFB396"/>
      </a:accent5>
      <a:accent6>
        <a:srgbClr val="FFD7CD"/>
      </a:accent6>
      <a:hlink>
        <a:srgbClr val="FFFFFF"/>
      </a:hlink>
      <a:folHlink>
        <a:srgbClr val="FF643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784</Words>
  <Application>Microsoft Office PowerPoint</Application>
  <PresentationFormat>Widescreen</PresentationFormat>
  <Paragraphs>75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Monaco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Ignas Andstudio</dc:creator>
  <cp:lastModifiedBy>Justas Čepukas</cp:lastModifiedBy>
  <cp:revision>70</cp:revision>
  <dcterms:created xsi:type="dcterms:W3CDTF">2022-06-03T08:17:59Z</dcterms:created>
  <dcterms:modified xsi:type="dcterms:W3CDTF">2022-08-17T11:28:49Z</dcterms:modified>
</cp:coreProperties>
</file>