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944" r:id="rId2"/>
    <p:sldId id="2945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</a:t>
            </a:r>
            <a:r>
              <a:rPr lang="lt-LT" dirty="0"/>
              <a:t>91</a:t>
            </a:r>
            <a:endParaRPr lang="en-US" dirty="0"/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0"/>
              <c:layout>
                <c:manualLayout>
                  <c:x val="-0.13129627674530595"/>
                  <c:y val="-0.1970113401020996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75-4F6C-9CF5-E8693AFEF6D7}"/>
                </c:ext>
              </c:extLst>
            </c:dLbl>
            <c:dLbl>
              <c:idx val="1"/>
              <c:layout>
                <c:manualLayout>
                  <c:x val="-5.8922625120253556E-2"/>
                  <c:y val="-2.75640800628506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75-4F6C-9CF5-E8693AFEF6D7}"/>
                </c:ext>
              </c:extLst>
            </c:dLbl>
            <c:dLbl>
              <c:idx val="2"/>
              <c:layout>
                <c:manualLayout>
                  <c:x val="-4.3055619894273832E-2"/>
                  <c:y val="-1.7709478142520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5-4F6C-9CF5-E8693AFEF6D7}"/>
                </c:ext>
              </c:extLst>
            </c:dLbl>
            <c:dLbl>
              <c:idx val="3"/>
              <c:layout>
                <c:manualLayout>
                  <c:x val="3.1843356348040988E-2"/>
                  <c:y val="-4.250846517976723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8.191785160630731E-2"/>
                  <c:y val="-2.90076026487861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dLbl>
              <c:idx val="5"/>
              <c:layout>
                <c:manualLayout>
                  <c:x val="9.6193685516893543E-2"/>
                  <c:y val="-2.958009017221307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0.79120879120879117</c:v>
                </c:pt>
                <c:pt idx="1">
                  <c:v>0.10989010989010989</c:v>
                </c:pt>
                <c:pt idx="2">
                  <c:v>2.197802197802198E-2</c:v>
                </c:pt>
                <c:pt idx="3">
                  <c:v>2.197802197802198E-2</c:v>
                </c:pt>
                <c:pt idx="4">
                  <c:v>4.3956043956043959E-2</c:v>
                </c:pt>
                <c:pt idx="5">
                  <c:v>1.098901098901099E-2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</a:t>
            </a:r>
            <a:r>
              <a:rPr lang="lt-LT" dirty="0"/>
              <a:t>91</a:t>
            </a:r>
            <a:endParaRPr lang="en-US" dirty="0"/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0"/>
              <c:layout>
                <c:manualLayout>
                  <c:x val="-0.12445542511852987"/>
                  <c:y val="-0.1924155173792664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71-4DDA-91CD-3383EA06B1E7}"/>
                </c:ext>
              </c:extLst>
            </c:dLbl>
            <c:dLbl>
              <c:idx val="1"/>
              <c:layout>
                <c:manualLayout>
                  <c:x val="-4.3058851792680181E-2"/>
                  <c:y val="-1.97367064018363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71-4DDA-91CD-3383EA06B1E7}"/>
                </c:ext>
              </c:extLst>
            </c:dLbl>
            <c:dLbl>
              <c:idx val="2"/>
              <c:layout>
                <c:manualLayout>
                  <c:x val="-3.9042679373054799E-2"/>
                  <c:y val="-3.771831514967725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71-4DDA-91CD-3383EA06B1E7}"/>
                </c:ext>
              </c:extLst>
            </c:dLbl>
            <c:dLbl>
              <c:idx val="3"/>
              <c:layout>
                <c:manualLayout>
                  <c:x val="2.5106194795135282E-2"/>
                  <c:y val="-5.30184241828572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71-4DDA-91CD-3383EA06B1E7}"/>
                </c:ext>
              </c:extLst>
            </c:dLbl>
            <c:dLbl>
              <c:idx val="4"/>
              <c:layout>
                <c:manualLayout>
                  <c:x val="8.5338277419695338E-2"/>
                  <c:y val="-5.198671626295198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dLbl>
              <c:idx val="5"/>
              <c:layout>
                <c:manualLayout>
                  <c:x val="0.10587456786825059"/>
                  <c:y val="-2.7282178810796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0.79120879120879117</c:v>
                </c:pt>
                <c:pt idx="1">
                  <c:v>9.8901098901098897E-2</c:v>
                </c:pt>
                <c:pt idx="3">
                  <c:v>5.4945054945054944E-2</c:v>
                </c:pt>
                <c:pt idx="4">
                  <c:v>4.3956043956043959E-2</c:v>
                </c:pt>
                <c:pt idx="5">
                  <c:v>1.098901098901099E-2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2021-10-22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59694"/>
            <a:ext cx="7673323" cy="1918795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Quality of the master's degree study programme </a:t>
            </a:r>
            <a:endParaRPr lang="lt-LT" sz="2000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lt-LT" sz="2000" i="1" spc="0" dirty="0" err="1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Labour</a:t>
            </a:r>
            <a:r>
              <a:rPr lang="lt-LT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 </a:t>
            </a:r>
            <a:r>
              <a:rPr lang="lt-LT" sz="2000" i="1" spc="0" dirty="0" err="1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Law</a:t>
            </a:r>
            <a:r>
              <a:rPr lang="lt-LT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of the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study field </a:t>
            </a:r>
            <a:r>
              <a:rPr lang="lt-LT" sz="2000" i="1" spc="0" dirty="0" err="1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Law</a:t>
            </a:r>
            <a:endParaRPr lang="en-GB" sz="2000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20</a:t>
            </a:r>
            <a:r>
              <a:rPr lang="lt-LT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19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-20</a:t>
            </a:r>
            <a:r>
              <a:rPr lang="lt-LT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20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UNIVERSITY</a:t>
            </a:r>
            <a:endParaRPr lang="x-none" altLang="x-none" sz="3600" dirty="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lt-LT" sz="2000" b="1" dirty="0">
                <a:latin typeface="Myriad Pro"/>
                <a:ea typeface="+mn-lt"/>
                <a:cs typeface="Segoe UI Semibold"/>
              </a:rPr>
              <a:t>19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–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lt-LT" sz="2000" b="1" dirty="0">
                <a:latin typeface="Myriad Pro"/>
                <a:ea typeface="+mn-lt"/>
                <a:cs typeface="Segoe UI Semibold"/>
              </a:rPr>
              <a:t>20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90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the course units of the master’s degree study </a:t>
            </a:r>
            <a:r>
              <a:rPr lang="en-US" sz="1600" dirty="0" err="1">
                <a:solidFill>
                  <a:srgbClr val="CF324F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i="1" dirty="0" err="1">
                <a:ln w="0"/>
                <a:solidFill>
                  <a:srgbClr val="CF32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Labour</a:t>
            </a:r>
            <a:r>
              <a:rPr lang="lt-LT" sz="1600" i="1" dirty="0">
                <a:ln w="0"/>
                <a:solidFill>
                  <a:srgbClr val="CF32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1600" i="1" dirty="0" err="1">
                <a:ln w="0"/>
                <a:solidFill>
                  <a:srgbClr val="CF32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lang="lt-LT" sz="1600" i="1" dirty="0">
                <a:ln w="0"/>
                <a:solidFill>
                  <a:srgbClr val="CF32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the study field </a:t>
            </a:r>
            <a:r>
              <a:rPr lang="lt-LT" sz="1600" i="1" dirty="0" err="1">
                <a:solidFill>
                  <a:srgbClr val="CF324F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2107614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6607760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114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Light</vt:lpstr>
      <vt:lpstr>Lato Regular</vt:lpstr>
      <vt:lpstr>Myriad Pro</vt:lpstr>
      <vt:lpstr>Montserrat</vt:lpstr>
      <vt:lpstr>Nexa Bold</vt:lpstr>
      <vt:lpstr>Open Sans</vt:lpstr>
      <vt:lpstr>Poppins Medium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Renata Grigienė</cp:lastModifiedBy>
  <cp:revision>99</cp:revision>
  <dcterms:created xsi:type="dcterms:W3CDTF">2021-04-08T09:21:09Z</dcterms:created>
  <dcterms:modified xsi:type="dcterms:W3CDTF">2021-10-22T11:50:20Z</dcterms:modified>
</cp:coreProperties>
</file>