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D69074-9DAE-E067-4D69-D12BB1B71651}" v="24" dt="2021-10-18T12:05:58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3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72D69074-9DAE-E067-4D69-D12BB1B71651}"/>
    <pc:docChg chg="modSld">
      <pc:chgData name="Živilė Naužemienė" userId="S::zivile.nauzemiene@mruni.eu::bd8cf3aa-7c0a-461f-ba82-1fc8d10be57d" providerId="AD" clId="Web-{72D69074-9DAE-E067-4D69-D12BB1B71651}" dt="2021-10-18T12:05:58.740" v="10" actId="20577"/>
      <pc:docMkLst>
        <pc:docMk/>
      </pc:docMkLst>
      <pc:sldChg chg="modSp">
        <pc:chgData name="Živilė Naužemienė" userId="S::zivile.nauzemiene@mruni.eu::bd8cf3aa-7c0a-461f-ba82-1fc8d10be57d" providerId="AD" clId="Web-{72D69074-9DAE-E067-4D69-D12BB1B71651}" dt="2021-10-18T12:05:44.646" v="3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72D69074-9DAE-E067-4D69-D12BB1B71651}" dt="2021-10-18T12:05:44.646" v="3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72D69074-9DAE-E067-4D69-D12BB1B71651}" dt="2021-10-18T12:05:52.302" v="7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72D69074-9DAE-E067-4D69-D12BB1B71651}" dt="2021-10-18T12:05:52.302" v="7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72D69074-9DAE-E067-4D69-D12BB1B71651}" dt="2021-10-18T12:05:58.740" v="10" actId="20577"/>
        <pc:sldMkLst>
          <pc:docMk/>
          <pc:sldMk cId="3181352157" sldId="2946"/>
        </pc:sldMkLst>
        <pc:spChg chg="mod">
          <ac:chgData name="Živilė Naužemienė" userId="S::zivile.nauzemiene@mruni.eu::bd8cf3aa-7c0a-461f-ba82-1fc8d10be57d" providerId="AD" clId="Web-{72D69074-9DAE-E067-4D69-D12BB1B71651}" dt="2021-10-18T12:05:58.740" v="10" actId="20577"/>
          <ac:spMkLst>
            <pc:docMk/>
            <pc:sldMk cId="3181352157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</a:t>
            </a:r>
            <a:r>
              <a:rPr lang="lt-LT" dirty="0"/>
              <a:t>762</a:t>
            </a:r>
            <a:endParaRPr lang="en-US" dirty="0"/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B64-4B9F-8A86-0849735B463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B64-4B9F-8A86-0849735B463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B64-4B9F-8A86-0849735B463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B64-4B9F-8A86-0849735B463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B64-4B9F-8A86-0849735B463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B64-4B9F-8A86-0849735B4631}"/>
              </c:ext>
            </c:extLst>
          </c:dPt>
          <c:dLbls>
            <c:dLbl>
              <c:idx val="2"/>
              <c:layout>
                <c:manualLayout>
                  <c:x val="-8.7367909618883799E-2"/>
                  <c:y val="-1.39115915695964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64-4B9F-8A86-0849735B4631}"/>
                </c:ext>
              </c:extLst>
            </c:dLbl>
            <c:dLbl>
              <c:idx val="3"/>
              <c:layout>
                <c:manualLayout>
                  <c:x val="-3.8850381417876924E-2"/>
                  <c:y val="-2.49842674493798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64-4B9F-8A86-0849735B4631}"/>
                </c:ext>
              </c:extLst>
            </c:dLbl>
            <c:dLbl>
              <c:idx val="4"/>
              <c:layout>
                <c:manualLayout>
                  <c:x val="5.7974870912591091E-2"/>
                  <c:y val="-3.3603425371619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64-4B9F-8A86-0849735B4631}"/>
                </c:ext>
              </c:extLst>
            </c:dLbl>
            <c:dLbl>
              <c:idx val="5"/>
              <c:layout>
                <c:manualLayout>
                  <c:x val="0.10662921614613345"/>
                  <c:y val="-3.154109515922375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64-4B9F-8A86-0849735B4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0.75984251968503935</c:v>
                </c:pt>
                <c:pt idx="1">
                  <c:v>0.11023622047244094</c:v>
                </c:pt>
                <c:pt idx="2">
                  <c:v>4.3307086614173228E-2</c:v>
                </c:pt>
                <c:pt idx="3">
                  <c:v>2.3622047244094488E-2</c:v>
                </c:pt>
                <c:pt idx="4">
                  <c:v>1.3123359580052493E-2</c:v>
                </c:pt>
                <c:pt idx="5">
                  <c:v>4.9868766404199474E-2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B64-4B9F-8A86-0849735B4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7</a:t>
            </a:r>
            <a:r>
              <a:rPr lang="lt-LT" dirty="0"/>
              <a:t>62</a:t>
            </a:r>
            <a:endParaRPr lang="en-US" dirty="0"/>
          </a:p>
        </c:rich>
      </c:tx>
      <c:layout>
        <c:manualLayout>
          <c:xMode val="edge"/>
          <c:yMode val="edge"/>
          <c:x val="0.3043540673980093"/>
          <c:y val="5.8602891604807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BD-4379-9BB0-FAD548B77475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BD-4379-9BB0-FAD548B77475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BD-4379-9BB0-FAD548B77475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BD-4379-9BB0-FAD548B77475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ABD-4379-9BB0-FAD548B77475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ABD-4379-9BB0-FAD548B77475}"/>
              </c:ext>
            </c:extLst>
          </c:dPt>
          <c:dLbls>
            <c:dLbl>
              <c:idx val="2"/>
              <c:layout>
                <c:manualLayout>
                  <c:x val="-8.4358204227969497E-2"/>
                  <c:y val="-1.0782451484215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BD-4379-9BB0-FAD548B77475}"/>
                </c:ext>
              </c:extLst>
            </c:dLbl>
            <c:dLbl>
              <c:idx val="3"/>
              <c:layout>
                <c:manualLayout>
                  <c:x val="-3.4443957265684638E-2"/>
                  <c:y val="-9.39936215770620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BD-4379-9BB0-FAD548B77475}"/>
                </c:ext>
              </c:extLst>
            </c:dLbl>
            <c:dLbl>
              <c:idx val="4"/>
              <c:layout>
                <c:manualLayout>
                  <c:x val="3.7452316032262963E-2"/>
                  <c:y val="-1.52201344802866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BD-4379-9BB0-FAD548B77475}"/>
                </c:ext>
              </c:extLst>
            </c:dLbl>
            <c:dLbl>
              <c:idx val="5"/>
              <c:layout>
                <c:manualLayout>
                  <c:x val="9.0255880169825428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BD-4379-9BB0-FAD548B77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0.74671916010498685</c:v>
                </c:pt>
                <c:pt idx="1">
                  <c:v>9.5800524934383208E-2</c:v>
                </c:pt>
                <c:pt idx="2">
                  <c:v>6.5616797900262466E-2</c:v>
                </c:pt>
                <c:pt idx="3">
                  <c:v>2.4934383202099737E-2</c:v>
                </c:pt>
                <c:pt idx="4">
                  <c:v>1.4435695538057743E-2</c:v>
                </c:pt>
                <c:pt idx="5">
                  <c:v>5.2493438320209973E-2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BD-4379-9BB0-FAD548B77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</a:t>
            </a:r>
            <a:r>
              <a:rPr lang="lt-LT" dirty="0"/>
              <a:t>1</a:t>
            </a:r>
            <a:endParaRPr lang="en-US" dirty="0"/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3"/>
              <c:layout>
                <c:manualLayout>
                  <c:x val="4.8785506443866774E-3"/>
                  <c:y val="-6.42970073956558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2B-4CAE-9507-71BFBC050740}"/>
                </c:ext>
              </c:extLst>
            </c:dLbl>
            <c:dLbl>
              <c:idx val="4"/>
              <c:layout>
                <c:manualLayout>
                  <c:x val="6.8236148352755252E-2"/>
                  <c:y val="-2.90076026487861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dLbl>
              <c:idx val="5"/>
              <c:layout>
                <c:manualLayout>
                  <c:x val="3.0197377422173193E-2"/>
                  <c:y val="-2.527412996914284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0.42857142857142855</c:v>
                </c:pt>
                <c:pt idx="1">
                  <c:v>0.23809523809523808</c:v>
                </c:pt>
                <c:pt idx="2">
                  <c:v>0.14285714285714285</c:v>
                </c:pt>
                <c:pt idx="3">
                  <c:v>0.14285714285714285</c:v>
                </c:pt>
                <c:pt idx="5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</a:t>
            </a:r>
            <a:r>
              <a:rPr lang="lt-LT" dirty="0"/>
              <a:t>1</a:t>
            </a:r>
            <a:endParaRPr lang="en-US" dirty="0"/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3"/>
              <c:layout>
                <c:manualLayout>
                  <c:x val="-1.481744621851727E-2"/>
                  <c:y val="-7.2533300716260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38-4EED-894E-8BD31A1DCEFD}"/>
                </c:ext>
              </c:extLst>
            </c:dLbl>
            <c:dLbl>
              <c:idx val="4"/>
              <c:layout>
                <c:manualLayout>
                  <c:x val="3.2480578983825874E-3"/>
                  <c:y val="-2.90076026487861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dLbl>
              <c:idx val="5"/>
              <c:layout>
                <c:manualLayout>
                  <c:x val="7.1870956760431218E-2"/>
                  <c:y val="-1.14866618006433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Fully agreed</c:v>
                </c:pt>
                <c:pt idx="1">
                  <c:v>Agreed</c:v>
                </c:pt>
                <c:pt idx="2">
                  <c:v>Neutral</c:v>
                </c:pt>
                <c:pt idx="3">
                  <c:v>Disagreed</c:v>
                </c:pt>
                <c:pt idx="4">
                  <c:v>Fully disagreed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0.42857142857142855</c:v>
                </c:pt>
                <c:pt idx="1">
                  <c:v>0.19047619047619047</c:v>
                </c:pt>
                <c:pt idx="2">
                  <c:v>0.14285714285714285</c:v>
                </c:pt>
                <c:pt idx="3">
                  <c:v>0.19047619047619047</c:v>
                </c:pt>
                <c:pt idx="5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7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10/18/2021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648680" y="3101624"/>
            <a:ext cx="7999079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Quality of the bachelor's degree study programme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pPr algn="ctr"/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 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of the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field of</a:t>
            </a:r>
            <a:r>
              <a:rPr lang="lt-LT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en-GB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yriad Pro"/>
                <a:cs typeface="Segoe UI Semibold"/>
              </a:rPr>
              <a:t> </a:t>
            </a:r>
          </a:p>
          <a:p>
            <a:pPr algn="ctr"/>
            <a:endParaRPr lang="en-GB" sz="2000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2018-2019 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Students’ opinions presentation </a:t>
            </a:r>
            <a:endParaRPr lang="en-GB" sz="20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UNIVERSIT​Y</a:t>
            </a:r>
            <a:endParaRPr lang="x-none" altLang="x-none" sz="3600" dirty="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7D32C0C-9C98-4117-8625-32975E631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795" y="522229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27767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000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2018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2019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6" y="5624055"/>
            <a:ext cx="855344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8</a:t>
            </a:r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6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%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with quality of the course units of the bachelor’s degree study </a:t>
            </a:r>
            <a:r>
              <a:rPr lang="en-US" sz="1600" dirty="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of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2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6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7998027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8" name="Rectangle: Rounded Corners 38">
            <a:extLst>
              <a:ext uri="{FF2B5EF4-FFF2-40B4-BE49-F238E27FC236}">
                <a16:creationId xmlns:a16="http://schemas.microsoft.com/office/drawing/2014/main" id="{07F1717D-3EFB-4567-AD12-CB8BFF9C9110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9" name="Graf 5">
            <a:extLst>
              <a:ext uri="{FF2B5EF4-FFF2-40B4-BE49-F238E27FC236}">
                <a16:creationId xmlns:a16="http://schemas.microsoft.com/office/drawing/2014/main" id="{A39FD9F2-9A2A-4E67-924F-82D8B60E8F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048123"/>
              </p:ext>
            </p:extLst>
          </p:nvPr>
        </p:nvGraphicFramePr>
        <p:xfrm>
          <a:off x="5468800" y="2376770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9B3BFF9-DE3C-4775-AE02-FDF7AC2137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8681" y="36454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25" grpId="0" animBg="1"/>
      <p:bldGraphic spid="26" grpId="0" uiExpand="1">
        <p:bldSub>
          <a:bldChart bld="category"/>
        </p:bldSub>
      </p:bldGraphic>
      <p:bldP spid="27" grpId="0"/>
      <p:bldP spid="28" grpId="0" animBg="1"/>
      <p:bldGraphic spid="29" grpId="0" uiExpand="1">
        <p:bldSub>
          <a:bldChart bld="category"/>
        </p:bldSub>
      </p:bldGraphic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2018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2019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1032898" y="5624055"/>
            <a:ext cx="968967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Myriad Pro"/>
              </a:rPr>
              <a:t>64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bachelor’s degree study </a:t>
            </a:r>
            <a:r>
              <a:rPr lang="en-US" sz="160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 </a:t>
            </a:r>
            <a:r>
              <a:rPr lang="en-US" sz="1600">
                <a:solidFill>
                  <a:srgbClr val="CF324F"/>
                </a:solidFill>
                <a:latin typeface="Arial"/>
                <a:cs typeface="Arial"/>
              </a:rPr>
              <a:t>of the study field of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  <a:p>
            <a:endParaRPr lang="en-US" sz="1600" dirty="0">
              <a:solidFill>
                <a:srgbClr val="CF324F"/>
              </a:solidFill>
              <a:latin typeface="Arial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2534923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1846119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</a:t>
            </a:r>
            <a:r>
              <a:rPr lang="lt-LT" sz="1200" b="1" dirty="0">
                <a:latin typeface="Myriad Pro"/>
                <a:cs typeface="Segoe UI Semibold"/>
              </a:rPr>
              <a:t> THE</a:t>
            </a:r>
            <a:r>
              <a:rPr lang="en-US" sz="1200" b="1" dirty="0">
                <a:latin typeface="Myriad Pro"/>
                <a:cs typeface="Segoe UI Semibold"/>
              </a:rPr>
              <a:t>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52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180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Paulina Samulionytė</cp:lastModifiedBy>
  <cp:revision>87</cp:revision>
  <dcterms:created xsi:type="dcterms:W3CDTF">2021-04-08T09:21:09Z</dcterms:created>
  <dcterms:modified xsi:type="dcterms:W3CDTF">2021-10-18T12:06:04Z</dcterms:modified>
</cp:coreProperties>
</file>