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7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197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</a:t>
            </a:r>
            <a:r>
              <a:rPr lang="lt-LT" dirty="0"/>
              <a:t>1050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596-44F9-A8C0-FCC5335FCD2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596-44F9-A8C0-FCC5335FCD2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596-44F9-A8C0-FCC5335FCD2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596-44F9-A8C0-FCC5335FCD2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596-44F9-A8C0-FCC5335FCD2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596-44F9-A8C0-FCC5335FCD22}"/>
              </c:ext>
            </c:extLst>
          </c:dPt>
          <c:dLbls>
            <c:dLbl>
              <c:idx val="3"/>
              <c:layout>
                <c:manualLayout>
                  <c:x val="2.5738300258444143E-2"/>
                  <c:y val="-3.084195110406500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96-44F9-A8C0-FCC5335FCD22}"/>
                </c:ext>
              </c:extLst>
            </c:dLbl>
            <c:dLbl>
              <c:idx val="4"/>
              <c:layout>
                <c:manualLayout>
                  <c:x val="4.0872741845650935E-2"/>
                  <c:y val="-1.522013448028663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96-44F9-A8C0-FCC5335FCD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Labai patenkinta (-as)</c:v>
                </c:pt>
                <c:pt idx="1">
                  <c:v>Patenkinta (-as)</c:v>
                </c:pt>
                <c:pt idx="2">
                  <c:v>Neutralus</c:v>
                </c:pt>
                <c:pt idx="3">
                  <c:v>Nepatenkinta (-as)</c:v>
                </c:pt>
                <c:pt idx="4">
                  <c:v>Labai nepatenkinta (-as)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0.72285714285714286</c:v>
                </c:pt>
                <c:pt idx="1">
                  <c:v>0.13714285714285715</c:v>
                </c:pt>
                <c:pt idx="2">
                  <c:v>4.6666666666666669E-2</c:v>
                </c:pt>
                <c:pt idx="3">
                  <c:v>2.5714285714285714E-2</c:v>
                </c:pt>
                <c:pt idx="4">
                  <c:v>3.619047619047619E-2</c:v>
                </c:pt>
                <c:pt idx="5">
                  <c:v>3.1428571428571431E-2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596-44F9-A8C0-FCC5335FC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</a:t>
            </a:r>
            <a:r>
              <a:rPr lang="lt-LT" dirty="0"/>
              <a:t>1050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664-4953-BA76-EDD0D7DAF9E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664-4953-BA76-EDD0D7DAF9E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664-4953-BA76-EDD0D7DAF9E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664-4953-BA76-EDD0D7DAF9E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664-4953-BA76-EDD0D7DAF9E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664-4953-BA76-EDD0D7DAF9E2}"/>
              </c:ext>
            </c:extLst>
          </c:dPt>
          <c:dLbls>
            <c:dLbl>
              <c:idx val="4"/>
              <c:layout>
                <c:manualLayout>
                  <c:x val="3.40318902188749E-2"/>
                  <c:y val="-7.03700071542846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64-4953-BA76-EDD0D7DAF9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Labai patenkinta (-as)</c:v>
                </c:pt>
                <c:pt idx="1">
                  <c:v>Patenkinta (-as)</c:v>
                </c:pt>
                <c:pt idx="2">
                  <c:v>Neutralus</c:v>
                </c:pt>
                <c:pt idx="3">
                  <c:v>Nepatenkinta (-as)</c:v>
                </c:pt>
                <c:pt idx="4">
                  <c:v>Labai nepatenkinta (-as)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0.72666666666666668</c:v>
                </c:pt>
                <c:pt idx="1">
                  <c:v>0.1219047619047619</c:v>
                </c:pt>
                <c:pt idx="2">
                  <c:v>4.2857142857142858E-2</c:v>
                </c:pt>
                <c:pt idx="3">
                  <c:v>3.1428571428571431E-2</c:v>
                </c:pt>
                <c:pt idx="4">
                  <c:v>4.2857142857142858E-2</c:v>
                </c:pt>
                <c:pt idx="5">
                  <c:v>3.4285714285714287E-2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64-4953-BA76-EDD0D7DAF9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lt-LT" baseline="0" dirty="0"/>
              <a:t> 32</a:t>
            </a:r>
            <a:endParaRPr lang="en-US" dirty="0"/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3"/>
              <c:layout>
                <c:manualLayout>
                  <c:x val="-2.5748265278530393E-2"/>
                  <c:y val="-0.142425993683819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C9-ED4C-BC25-D6FFF2541BD1}"/>
                </c:ext>
              </c:extLst>
            </c:dLbl>
            <c:dLbl>
              <c:idx val="4"/>
              <c:layout>
                <c:manualLayout>
                  <c:x val="2.0350186965322807E-2"/>
                  <c:y val="-1.98159572031198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Labai patenkinta (-as)</c:v>
                </c:pt>
                <c:pt idx="1">
                  <c:v>Patenkinta (-as)</c:v>
                </c:pt>
                <c:pt idx="2">
                  <c:v>Neutralus</c:v>
                </c:pt>
                <c:pt idx="3">
                  <c:v>Nepatenkinta (-as)</c:v>
                </c:pt>
                <c:pt idx="4">
                  <c:v>Labai nepatenkinta (-as)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0.28125</c:v>
                </c:pt>
                <c:pt idx="1">
                  <c:v>0.15625</c:v>
                </c:pt>
                <c:pt idx="2">
                  <c:v>0.15625</c:v>
                </c:pt>
                <c:pt idx="3">
                  <c:v>0.21875</c:v>
                </c:pt>
                <c:pt idx="4">
                  <c:v>3.125E-2</c:v>
                </c:pt>
                <c:pt idx="5">
                  <c:v>0.15625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lt-LT" baseline="0" dirty="0"/>
              <a:t> 32</a:t>
            </a:r>
            <a:endParaRPr lang="en-US" dirty="0"/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3"/>
              <c:layout>
                <c:manualLayout>
                  <c:x val="-2.2327839465142361E-2"/>
                  <c:y val="-0.1562134618523192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F9-5149-9118-4E9195D6395A}"/>
                </c:ext>
              </c:extLst>
            </c:dLbl>
            <c:dLbl>
              <c:idx val="4"/>
              <c:layout>
                <c:manualLayout>
                  <c:x val="1.6929761151934775E-2"/>
                  <c:y val="-3.36034253716193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Labai pritariu</c:v>
                </c:pt>
                <c:pt idx="1">
                  <c:v>Pritariu</c:v>
                </c:pt>
                <c:pt idx="2">
                  <c:v>Nei pritariu, nei nepritariu</c:v>
                </c:pt>
                <c:pt idx="3">
                  <c:v>Nepritariu</c:v>
                </c:pt>
                <c:pt idx="4">
                  <c:v>Labai nepritariu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0.28125</c:v>
                </c:pt>
                <c:pt idx="1">
                  <c:v>0.15625</c:v>
                </c:pt>
                <c:pt idx="2">
                  <c:v>0.15625</c:v>
                </c:pt>
                <c:pt idx="3">
                  <c:v>0.1875</c:v>
                </c:pt>
                <c:pt idx="4">
                  <c:v>6.25E-2</c:v>
                </c:pt>
                <c:pt idx="5">
                  <c:v>0.15625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2021-10-11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76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2021-10-11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2021-10-11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2021-10-11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 dirty="0"/>
              <a:t>DROP IMAGE</a:t>
            </a:r>
            <a:br>
              <a:rPr lang="en-US" dirty="0"/>
            </a:br>
            <a:r>
              <a:rPr lang="en-US" dirty="0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 dirty="0"/>
              <a:t>DROP IMAGE</a:t>
            </a:r>
            <a:br>
              <a:rPr lang="en-US" dirty="0"/>
            </a:br>
            <a:r>
              <a:rPr lang="en-US" dirty="0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 dirty="0"/>
              <a:t>DROP IMAGE</a:t>
            </a:r>
            <a:br>
              <a:rPr lang="en-US" dirty="0"/>
            </a:br>
            <a:r>
              <a:rPr lang="en-US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2021-10-11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2021-10-11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2021-10-11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2021-10-11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2021-10-11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2021-10-11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2021-10-11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2021-10-11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2021-10-11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 dirty="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 dirty="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 dirty="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 dirty="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 dirty="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 dirty="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 dirty="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 dirty="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 dirty="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 dirty="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535030" y="3110884"/>
            <a:ext cx="8228954" cy="1918795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</a:t>
            </a:r>
            <a:endParaRPr lang="en-US" sz="2400" b="1" i="1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 studijų programos </a:t>
            </a:r>
            <a:endParaRPr lang="en-US" sz="2400" b="1" i="1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lt-LT" sz="2400" b="1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Segoe UI Semibold"/>
              </a:rPr>
              <a:t>Teisė ir policijos veikla</a:t>
            </a:r>
            <a:endParaRPr lang="en-US" sz="2400" b="1" i="1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Segoe UI Semibold"/>
            </a:endParaRPr>
          </a:p>
          <a:p>
            <a:pPr algn="ctr"/>
            <a:r>
              <a:rPr lang="lt-LT" sz="24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201</a:t>
            </a:r>
            <a:r>
              <a:rPr lang="en-US" sz="24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8</a:t>
            </a:r>
            <a:r>
              <a:rPr lang="lt-LT" sz="24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-20</a:t>
            </a:r>
            <a:r>
              <a:rPr lang="en-US" sz="24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19</a:t>
            </a:r>
            <a:r>
              <a:rPr lang="lt-LT" sz="24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m.</a:t>
            </a:r>
            <a:r>
              <a:rPr lang="en-US" sz="24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 </a:t>
            </a:r>
            <a:endParaRPr lang="lt-LT" sz="24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</a:t>
            </a:r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466124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2018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–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2019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0623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85%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 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+mn-lt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+mn-lt"/>
              </a:rPr>
              <a:t>labai 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ir policijos veikla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studijų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F4C64E22-B87A-423E-A504-1F85D769178E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7E9A02F-747A-4A2C-BCD5-135C818F31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460702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427A232D-FE73-43F3-B374-0DB68BB91DDA}"/>
              </a:ext>
            </a:extLst>
          </p:cNvPr>
          <p:cNvSpPr/>
          <p:nvPr/>
        </p:nvSpPr>
        <p:spPr>
          <a:xfrm>
            <a:off x="1516306" y="1731700"/>
            <a:ext cx="3462848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EFC5EFCE-D104-4D77-86B0-0B4FB9494115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000250B0-3603-4D99-B8F9-A485D64E86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296516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069BA990-6CBA-4087-B8D2-5DC9B59C9321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en-US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2018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–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2019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0700153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59394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44%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ir policijos veikla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+mn-lt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8278743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26921711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152</Words>
  <Application>Microsoft Office PowerPoint</Application>
  <PresentationFormat>Widescreen</PresentationFormat>
  <Paragraphs>30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Light</vt:lpstr>
      <vt:lpstr>Lato Regular</vt:lpstr>
      <vt:lpstr>Myriad Pro</vt:lpstr>
      <vt:lpstr>Montserrat</vt:lpstr>
      <vt:lpstr>Nexa Bold</vt:lpstr>
      <vt:lpstr>Open Sans</vt:lpstr>
      <vt:lpstr>Poppins Medium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Renata Grigienė</cp:lastModifiedBy>
  <cp:revision>93</cp:revision>
  <dcterms:created xsi:type="dcterms:W3CDTF">2021-04-08T09:21:09Z</dcterms:created>
  <dcterms:modified xsi:type="dcterms:W3CDTF">2021-10-11T12:43:15Z</dcterms:modified>
</cp:coreProperties>
</file>