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944" r:id="rId2"/>
    <p:sldId id="2945" r:id="rId3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32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9B8252-85ED-FF45-3EEA-AA79BB08D561}" v="3" dt="2021-07-23T12:41:57.073"/>
    <p1510:client id="{660DBDBB-6A61-FCAA-2C73-17052144431D}" v="70" dt="2021-07-23T10:28:41.136"/>
    <p1510:client id="{8BDD4044-51B1-C76C-8BC6-4DA984886D57}" v="39" dt="2021-07-23T10:48:49.286"/>
    <p1510:client id="{BED59BF1-F3C7-C672-95BD-DEA424775C2B}" v="42" dt="2021-07-23T08:05:42.820"/>
    <p1510:client id="{FCEB39F3-4B84-D2DB-5900-D04D14956E75}" v="222" dt="2021-07-23T12:41:27.3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02" y="1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microsoft.com/office/2016/11/relationships/changesInfo" Target="changesInfos/changesInfo1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Živilė Naužemienė" userId="S::zivile.nauzemiene@mruni.eu::bd8cf3aa-7c0a-461f-ba82-1fc8d10be57d" providerId="AD" clId="Web-{660DBDBB-6A61-FCAA-2C73-17052144431D}"/>
    <pc:docChg chg="modSld">
      <pc:chgData name="Živilė Naužemienė" userId="S::zivile.nauzemiene@mruni.eu::bd8cf3aa-7c0a-461f-ba82-1fc8d10be57d" providerId="AD" clId="Web-{660DBDBB-6A61-FCAA-2C73-17052144431D}" dt="2021-07-23T10:28:41.136" v="34" actId="1076"/>
      <pc:docMkLst>
        <pc:docMk/>
      </pc:docMkLst>
      <pc:sldChg chg="modSp">
        <pc:chgData name="Živilė Naužemienė" userId="S::zivile.nauzemiene@mruni.eu::bd8cf3aa-7c0a-461f-ba82-1fc8d10be57d" providerId="AD" clId="Web-{660DBDBB-6A61-FCAA-2C73-17052144431D}" dt="2021-07-23T10:28:41.136" v="34" actId="1076"/>
        <pc:sldMkLst>
          <pc:docMk/>
          <pc:sldMk cId="1225972121" sldId="2944"/>
        </pc:sldMkLst>
        <pc:spChg chg="mod">
          <ac:chgData name="Živilė Naužemienė" userId="S::zivile.nauzemiene@mruni.eu::bd8cf3aa-7c0a-461f-ba82-1fc8d10be57d" providerId="AD" clId="Web-{660DBDBB-6A61-FCAA-2C73-17052144431D}" dt="2021-07-23T10:28:41.136" v="34" actId="1076"/>
          <ac:spMkLst>
            <pc:docMk/>
            <pc:sldMk cId="1225972121" sldId="2944"/>
            <ac:spMk id="279" creationId="{00000000-0000-0000-0000-000000000000}"/>
          </ac:spMkLst>
        </pc:spChg>
      </pc:sldChg>
    </pc:docChg>
  </pc:docChgLst>
  <pc:docChgLst>
    <pc:chgData name="Živilė Naužemienė" userId="S::zivile.nauzemiene@mruni.eu::bd8cf3aa-7c0a-461f-ba82-1fc8d10be57d" providerId="AD" clId="Web-{8BDD4044-51B1-C76C-8BC6-4DA984886D57}"/>
    <pc:docChg chg="delSld modSld">
      <pc:chgData name="Živilė Naužemienė" userId="S::zivile.nauzemiene@mruni.eu::bd8cf3aa-7c0a-461f-ba82-1fc8d10be57d" providerId="AD" clId="Web-{8BDD4044-51B1-C76C-8BC6-4DA984886D57}" dt="2021-07-23T10:48:49.286" v="30" actId="20577"/>
      <pc:docMkLst>
        <pc:docMk/>
      </pc:docMkLst>
      <pc:sldChg chg="addSp delSp modSp">
        <pc:chgData name="Živilė Naužemienė" userId="S::zivile.nauzemiene@mruni.eu::bd8cf3aa-7c0a-461f-ba82-1fc8d10be57d" providerId="AD" clId="Web-{8BDD4044-51B1-C76C-8BC6-4DA984886D57}" dt="2021-07-23T10:46:56.706" v="22" actId="1076"/>
        <pc:sldMkLst>
          <pc:docMk/>
          <pc:sldMk cId="1225972121" sldId="2944"/>
        </pc:sldMkLst>
        <pc:spChg chg="mod">
          <ac:chgData name="Živilė Naužemienė" userId="S::zivile.nauzemiene@mruni.eu::bd8cf3aa-7c0a-461f-ba82-1fc8d10be57d" providerId="AD" clId="Web-{8BDD4044-51B1-C76C-8BC6-4DA984886D57}" dt="2021-07-23T10:43:56.563" v="7" actId="20577"/>
          <ac:spMkLst>
            <pc:docMk/>
            <pc:sldMk cId="1225972121" sldId="2944"/>
            <ac:spMk id="35" creationId="{C5094B8F-1CB3-644A-AD1F-607F9616A0C8}"/>
          </ac:spMkLst>
        </pc:spChg>
        <pc:spChg chg="mod">
          <ac:chgData name="Živilė Naužemienė" userId="S::zivile.nauzemiene@mruni.eu::bd8cf3aa-7c0a-461f-ba82-1fc8d10be57d" providerId="AD" clId="Web-{8BDD4044-51B1-C76C-8BC6-4DA984886D57}" dt="2021-07-23T10:44:07.219" v="11" actId="1076"/>
          <ac:spMkLst>
            <pc:docMk/>
            <pc:sldMk cId="1225972121" sldId="2944"/>
            <ac:spMk id="279" creationId="{00000000-0000-0000-0000-000000000000}"/>
          </ac:spMkLst>
        </pc:spChg>
        <pc:picChg chg="add del mod">
          <ac:chgData name="Živilė Naužemienė" userId="S::zivile.nauzemiene@mruni.eu::bd8cf3aa-7c0a-461f-ba82-1fc8d10be57d" providerId="AD" clId="Web-{8BDD4044-51B1-C76C-8BC6-4DA984886D57}" dt="2021-07-23T10:45:50.330" v="17"/>
          <ac:picMkLst>
            <pc:docMk/>
            <pc:sldMk cId="1225972121" sldId="2944"/>
            <ac:picMk id="3" creationId="{C61390C9-D923-4EDE-BC27-0564C3CB5C25}"/>
          </ac:picMkLst>
        </pc:picChg>
        <pc:picChg chg="add mod">
          <ac:chgData name="Živilė Naužemienė" userId="S::zivile.nauzemiene@mruni.eu::bd8cf3aa-7c0a-461f-ba82-1fc8d10be57d" providerId="AD" clId="Web-{8BDD4044-51B1-C76C-8BC6-4DA984886D57}" dt="2021-07-23T10:46:56.706" v="22" actId="1076"/>
          <ac:picMkLst>
            <pc:docMk/>
            <pc:sldMk cId="1225972121" sldId="2944"/>
            <ac:picMk id="4" creationId="{C7D32C0C-9C98-4117-8625-32975E6318F2}"/>
          </ac:picMkLst>
        </pc:picChg>
        <pc:picChg chg="del">
          <ac:chgData name="Živilė Naužemienė" userId="S::zivile.nauzemiene@mruni.eu::bd8cf3aa-7c0a-461f-ba82-1fc8d10be57d" providerId="AD" clId="Web-{8BDD4044-51B1-C76C-8BC6-4DA984886D57}" dt="2021-07-23T10:46:50.378" v="21"/>
          <ac:picMkLst>
            <pc:docMk/>
            <pc:sldMk cId="1225972121" sldId="2944"/>
            <ac:picMk id="24" creationId="{916A0881-64A6-4644-9859-44C2C7465B9B}"/>
          </ac:picMkLst>
        </pc:picChg>
      </pc:sldChg>
      <pc:sldChg chg="addSp modSp">
        <pc:chgData name="Živilė Naužemienė" userId="S::zivile.nauzemiene@mruni.eu::bd8cf3aa-7c0a-461f-ba82-1fc8d10be57d" providerId="AD" clId="Web-{8BDD4044-51B1-C76C-8BC6-4DA984886D57}" dt="2021-07-23T10:48:49.286" v="30" actId="20577"/>
        <pc:sldMkLst>
          <pc:docMk/>
          <pc:sldMk cId="1090319222" sldId="2945"/>
        </pc:sldMkLst>
        <pc:spChg chg="mod">
          <ac:chgData name="Živilė Naužemienė" userId="S::zivile.nauzemiene@mruni.eu::bd8cf3aa-7c0a-461f-ba82-1fc8d10be57d" providerId="AD" clId="Web-{8BDD4044-51B1-C76C-8BC6-4DA984886D57}" dt="2021-07-23T10:48:49.286" v="30" actId="20577"/>
          <ac:spMkLst>
            <pc:docMk/>
            <pc:sldMk cId="1090319222" sldId="2945"/>
            <ac:spMk id="121" creationId="{00000000-0000-0000-0000-000000000000}"/>
          </ac:spMkLst>
        </pc:spChg>
        <pc:picChg chg="add mod">
          <ac:chgData name="Živilė Naužemienė" userId="S::zivile.nauzemiene@mruni.eu::bd8cf3aa-7c0a-461f-ba82-1fc8d10be57d" providerId="AD" clId="Web-{8BDD4044-51B1-C76C-8BC6-4DA984886D57}" dt="2021-07-23T10:47:18.425" v="24" actId="1076"/>
          <ac:picMkLst>
            <pc:docMk/>
            <pc:sldMk cId="1090319222" sldId="2945"/>
            <ac:picMk id="2" creationId="{B9B3BFF9-DE3C-4775-AE02-FDF7AC21371A}"/>
          </ac:picMkLst>
        </pc:picChg>
      </pc:sldChg>
      <pc:sldChg chg="del">
        <pc:chgData name="Živilė Naužemienė" userId="S::zivile.nauzemiene@mruni.eu::bd8cf3aa-7c0a-461f-ba82-1fc8d10be57d" providerId="AD" clId="Web-{8BDD4044-51B1-C76C-8BC6-4DA984886D57}" dt="2021-07-23T10:47:38.269" v="25"/>
        <pc:sldMkLst>
          <pc:docMk/>
          <pc:sldMk cId="174167792" sldId="2946"/>
        </pc:sldMkLst>
      </pc:sldChg>
    </pc:docChg>
  </pc:docChgLst>
  <pc:docChgLst>
    <pc:chgData name="Živilė Naužemienė" userId="S::zivile.nauzemiene@mruni.eu::bd8cf3aa-7c0a-461f-ba82-1fc8d10be57d" providerId="AD" clId="Web-{1C9B8252-85ED-FF45-3EEA-AA79BB08D561}"/>
    <pc:docChg chg="modSld">
      <pc:chgData name="Živilė Naužemienė" userId="S::zivile.nauzemiene@mruni.eu::bd8cf3aa-7c0a-461f-ba82-1fc8d10be57d" providerId="AD" clId="Web-{1C9B8252-85ED-FF45-3EEA-AA79BB08D561}" dt="2021-07-23T12:41:54.073" v="0" actId="20577"/>
      <pc:docMkLst>
        <pc:docMk/>
      </pc:docMkLst>
      <pc:sldChg chg="modSp">
        <pc:chgData name="Živilė Naužemienė" userId="S::zivile.nauzemiene@mruni.eu::bd8cf3aa-7c0a-461f-ba82-1fc8d10be57d" providerId="AD" clId="Web-{1C9B8252-85ED-FF45-3EEA-AA79BB08D561}" dt="2021-07-23T12:41:54.073" v="0" actId="20577"/>
        <pc:sldMkLst>
          <pc:docMk/>
          <pc:sldMk cId="1090319222" sldId="2945"/>
        </pc:sldMkLst>
        <pc:spChg chg="mod">
          <ac:chgData name="Živilė Naužemienė" userId="S::zivile.nauzemiene@mruni.eu::bd8cf3aa-7c0a-461f-ba82-1fc8d10be57d" providerId="AD" clId="Web-{1C9B8252-85ED-FF45-3EEA-AA79BB08D561}" dt="2021-07-23T12:41:54.073" v="0" actId="20577"/>
          <ac:spMkLst>
            <pc:docMk/>
            <pc:sldMk cId="1090319222" sldId="2945"/>
            <ac:spMk id="7" creationId="{3F13E9BB-648B-6545-8AA2-000BDC31CB97}"/>
          </ac:spMkLst>
        </pc:spChg>
      </pc:sldChg>
    </pc:docChg>
  </pc:docChgLst>
  <pc:docChgLst>
    <pc:chgData name="Živilė Naužemienė" userId="S::zivile.nauzemiene@mruni.eu::bd8cf3aa-7c0a-461f-ba82-1fc8d10be57d" providerId="AD" clId="Web-{BED59BF1-F3C7-C672-95BD-DEA424775C2B}"/>
    <pc:docChg chg="modSld">
      <pc:chgData name="Živilė Naužemienė" userId="S::zivile.nauzemiene@mruni.eu::bd8cf3aa-7c0a-461f-ba82-1fc8d10be57d" providerId="AD" clId="Web-{BED59BF1-F3C7-C672-95BD-DEA424775C2B}" dt="2021-07-23T08:05:42.820" v="20" actId="1076"/>
      <pc:docMkLst>
        <pc:docMk/>
      </pc:docMkLst>
      <pc:sldChg chg="modSp">
        <pc:chgData name="Živilė Naužemienė" userId="S::zivile.nauzemiene@mruni.eu::bd8cf3aa-7c0a-461f-ba82-1fc8d10be57d" providerId="AD" clId="Web-{BED59BF1-F3C7-C672-95BD-DEA424775C2B}" dt="2021-07-23T08:05:42.820" v="20" actId="1076"/>
        <pc:sldMkLst>
          <pc:docMk/>
          <pc:sldMk cId="1225972121" sldId="2944"/>
        </pc:sldMkLst>
        <pc:spChg chg="mod">
          <ac:chgData name="Živilė Naužemienė" userId="S::zivile.nauzemiene@mruni.eu::bd8cf3aa-7c0a-461f-ba82-1fc8d10be57d" providerId="AD" clId="Web-{BED59BF1-F3C7-C672-95BD-DEA424775C2B}" dt="2021-07-23T08:05:42.820" v="20" actId="1076"/>
          <ac:spMkLst>
            <pc:docMk/>
            <pc:sldMk cId="1225972121" sldId="2944"/>
            <ac:spMk id="279" creationId="{00000000-0000-0000-0000-000000000000}"/>
          </ac:spMkLst>
        </pc:spChg>
      </pc:sldChg>
    </pc:docChg>
  </pc:docChgLst>
  <pc:docChgLst>
    <pc:chgData name="Živilė Naužemienė" userId="S::zivile.nauzemiene@mruni.eu::bd8cf3aa-7c0a-461f-ba82-1fc8d10be57d" providerId="AD" clId="Web-{FCEB39F3-4B84-D2DB-5900-D04D14956E75}"/>
    <pc:docChg chg="modSld">
      <pc:chgData name="Živilė Naužemienė" userId="S::zivile.nauzemiene@mruni.eu::bd8cf3aa-7c0a-461f-ba82-1fc8d10be57d" providerId="AD" clId="Web-{FCEB39F3-4B84-D2DB-5900-D04D14956E75}" dt="2021-07-23T12:41:27.385" v="111" actId="20577"/>
      <pc:docMkLst>
        <pc:docMk/>
      </pc:docMkLst>
      <pc:sldChg chg="modSp">
        <pc:chgData name="Živilė Naužemienė" userId="S::zivile.nauzemiene@mruni.eu::bd8cf3aa-7c0a-461f-ba82-1fc8d10be57d" providerId="AD" clId="Web-{FCEB39F3-4B84-D2DB-5900-D04D14956E75}" dt="2021-07-23T12:41:27.385" v="111" actId="20577"/>
        <pc:sldMkLst>
          <pc:docMk/>
          <pc:sldMk cId="1090319222" sldId="2945"/>
        </pc:sldMkLst>
        <pc:spChg chg="mod">
          <ac:chgData name="Živilė Naužemienė" userId="S::zivile.nauzemiene@mruni.eu::bd8cf3aa-7c0a-461f-ba82-1fc8d10be57d" providerId="AD" clId="Web-{FCEB39F3-4B84-D2DB-5900-D04D14956E75}" dt="2021-07-23T12:41:27.385" v="111" actId="20577"/>
          <ac:spMkLst>
            <pc:docMk/>
            <pc:sldMk cId="1090319222" sldId="2945"/>
            <ac:spMk id="7" creationId="{3F13E9BB-648B-6545-8AA2-000BDC31CB97}"/>
          </ac:spMkLst>
        </pc:spChg>
        <pc:spChg chg="mod">
          <ac:chgData name="Živilė Naužemienė" userId="S::zivile.nauzemiene@mruni.eu::bd8cf3aa-7c0a-461f-ba82-1fc8d10be57d" providerId="AD" clId="Web-{FCEB39F3-4B84-D2DB-5900-D04D14956E75}" dt="2021-07-23T12:36:22.833" v="36" actId="20577"/>
          <ac:spMkLst>
            <pc:docMk/>
            <pc:sldMk cId="1090319222" sldId="2945"/>
            <ac:spMk id="27" creationId="{B074EF2B-7A2B-4116-8F1B-346CE94DB4B4}"/>
          </ac:spMkLst>
        </pc:spChg>
        <pc:spChg chg="mod">
          <ac:chgData name="Živilė Naužemienė" userId="S::zivile.nauzemiene@mruni.eu::bd8cf3aa-7c0a-461f-ba82-1fc8d10be57d" providerId="AD" clId="Web-{FCEB39F3-4B84-D2DB-5900-D04D14956E75}" dt="2021-07-23T12:36:39.911" v="46" actId="20577"/>
          <ac:spMkLst>
            <pc:docMk/>
            <pc:sldMk cId="1090319222" sldId="2945"/>
            <ac:spMk id="30" creationId="{60BE628E-004D-49C5-BA7C-B65D4F90245B}"/>
          </ac:spMkLst>
        </pc:spChg>
        <pc:spChg chg="mod">
          <ac:chgData name="Živilė Naužemienė" userId="S::zivile.nauzemiene@mruni.eu::bd8cf3aa-7c0a-461f-ba82-1fc8d10be57d" providerId="AD" clId="Web-{FCEB39F3-4B84-D2DB-5900-D04D14956E75}" dt="2021-07-23T12:35:54.129" v="28" actId="20577"/>
          <ac:spMkLst>
            <pc:docMk/>
            <pc:sldMk cId="1090319222" sldId="2945"/>
            <ac:spMk id="121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</a:t>
            </a:r>
            <a:r>
              <a:rPr lang="en-US" dirty="0" smtClean="0"/>
              <a:t>respondents: 191</a:t>
            </a:r>
            <a:endParaRPr lang="en-US" dirty="0"/>
          </a:p>
        </c:rich>
      </c:tx>
      <c:layout>
        <c:manualLayout>
          <c:xMode val="edge"/>
          <c:yMode val="edge"/>
          <c:x val="0.30435406739800935"/>
          <c:y val="5.40070688819738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lt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B64-4B9F-8A86-0849735B4631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B64-4B9F-8A86-0849735B4631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B64-4B9F-8A86-0849735B4631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B64-4B9F-8A86-0849735B4631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B64-4B9F-8A86-0849735B4631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B64-4B9F-8A86-0849735B4631}"/>
              </c:ext>
            </c:extLst>
          </c:dPt>
          <c:dLbls>
            <c:dLbl>
              <c:idx val="4"/>
              <c:layout>
                <c:manualLayout>
                  <c:x val="2.3770612778710839E-2"/>
                  <c:y val="-2.441177992595297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B64-4B9F-8A86-0849735B46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Very satisfied</c:v>
                </c:pt>
                <c:pt idx="1">
                  <c:v>Satisfied</c:v>
                </c:pt>
                <c:pt idx="2">
                  <c:v>Neutral</c:v>
                </c:pt>
                <c:pt idx="3">
                  <c:v>Unsatisfied</c:v>
                </c:pt>
                <c:pt idx="4">
                  <c:v>Very unsatisfied</c:v>
                </c:pt>
                <c:pt idx="5">
                  <c:v>Not answered</c:v>
                </c:pt>
              </c:strCache>
            </c:strRef>
          </c:cat>
          <c:val>
            <c:numRef>
              <c:f>Hárok1!$B$2:$B$7</c:f>
              <c:numCache>
                <c:formatCode>0%</c:formatCode>
                <c:ptCount val="6"/>
                <c:pt idx="0">
                  <c:v>0.74</c:v>
                </c:pt>
                <c:pt idx="1">
                  <c:v>0.1</c:v>
                </c:pt>
                <c:pt idx="2">
                  <c:v>0.09</c:v>
                </c:pt>
                <c:pt idx="3">
                  <c:v>0.03</c:v>
                </c:pt>
                <c:pt idx="4">
                  <c:v>0.02</c:v>
                </c:pt>
                <c:pt idx="5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B64-4B9F-8A86-0849735B46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 smtClean="0"/>
              <a:t>Total </a:t>
            </a:r>
            <a:r>
              <a:rPr lang="en-US" sz="1200" b="0" i="0" u="none" strike="noStrike" baseline="0" dirty="0" smtClean="0">
                <a:effectLst/>
              </a:rPr>
              <a:t>respondents:</a:t>
            </a:r>
            <a:r>
              <a:rPr lang="en-US" dirty="0" smtClean="0"/>
              <a:t> 191</a:t>
            </a:r>
            <a:endParaRPr lang="en-US" dirty="0"/>
          </a:p>
        </c:rich>
      </c:tx>
      <c:layout>
        <c:manualLayout>
          <c:xMode val="edge"/>
          <c:yMode val="edge"/>
          <c:x val="0.3043540673980093"/>
          <c:y val="5.8602891604807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lt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ABD-4379-9BB0-FAD548B77475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ABD-4379-9BB0-FAD548B77475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ABD-4379-9BB0-FAD548B77475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ABD-4379-9BB0-FAD548B77475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ABD-4379-9BB0-FAD548B77475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8ABD-4379-9BB0-FAD548B77475}"/>
              </c:ext>
            </c:extLst>
          </c:dPt>
          <c:dLbls>
            <c:dLbl>
              <c:idx val="4"/>
              <c:layout>
                <c:manualLayout>
                  <c:x val="1.6929761151934713E-2"/>
                  <c:y val="-2.44117799259529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ABD-4379-9BB0-FAD548B774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Very satisfied</c:v>
                </c:pt>
                <c:pt idx="1">
                  <c:v>Satisfied</c:v>
                </c:pt>
                <c:pt idx="2">
                  <c:v>Neutral</c:v>
                </c:pt>
                <c:pt idx="3">
                  <c:v>Unsatisfied</c:v>
                </c:pt>
                <c:pt idx="4">
                  <c:v>Very unsatisfied</c:v>
                </c:pt>
                <c:pt idx="5">
                  <c:v>Not answered</c:v>
                </c:pt>
              </c:strCache>
            </c:strRef>
          </c:cat>
          <c:val>
            <c:numRef>
              <c:f>Hárok1!$B$2:$B$7</c:f>
              <c:numCache>
                <c:formatCode>0%</c:formatCode>
                <c:ptCount val="6"/>
                <c:pt idx="0">
                  <c:v>0.75</c:v>
                </c:pt>
                <c:pt idx="1">
                  <c:v>0.09</c:v>
                </c:pt>
                <c:pt idx="2">
                  <c:v>0.08</c:v>
                </c:pt>
                <c:pt idx="3">
                  <c:v>0.03</c:v>
                </c:pt>
                <c:pt idx="4">
                  <c:v>0.03</c:v>
                </c:pt>
                <c:pt idx="5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ABD-4379-9BB0-FAD548B774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CED2B-9977-EF41-A5D6-F19F609580B7}" type="datetimeFigureOut">
              <a:rPr lang="x-none" smtClean="0"/>
              <a:t>2021.07.29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F1E8C-AAED-C54E-8B91-05A08683F92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3117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595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365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10D8A-BDAB-A643-A2F6-3DEBC2A556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9E9B4A-110F-374D-AB86-8F275423A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2348D-120C-B14F-AD3B-EC68FDBDE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2021.07.29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2395C-D950-E644-9C8E-70761D3F1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B85D-9396-ED4C-90D5-5347D066A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1395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A4F8C-F112-0448-B790-1A8F90F65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7C6B4-4D7D-354E-9D1E-669FB9513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87FE3-45E6-0B4D-B34F-F8CC805D5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2021.07.29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DC4CF-62A5-7146-A41C-9030E732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26798-E1C4-2943-B41C-167E7F4EA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0129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139663-1060-604B-BF9B-C09ABD558F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06B84C-6BEF-CD41-BBEC-2C7C5448E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DA693-B5F9-3542-ABA9-49155BD0C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2021.07.29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3E073-1415-B945-9674-544CF0462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86367-283B-F64B-B1FE-0BDA7620A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40352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E756EAFC-9D0D-8145-9B84-DC447C03431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/>
              <a:t>Insert Your Image</a:t>
            </a:r>
          </a:p>
        </p:txBody>
      </p:sp>
    </p:spTree>
    <p:extLst>
      <p:ext uri="{BB962C8B-B14F-4D97-AF65-F5344CB8AC3E}">
        <p14:creationId xmlns:p14="http://schemas.microsoft.com/office/powerpoint/2010/main" val="1534106088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73075" y="11426952"/>
            <a:ext cx="1740106" cy="1740631"/>
          </a:xfr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3020491" y="11426952"/>
            <a:ext cx="1740106" cy="1740631"/>
          </a:xfrm>
          <a:prstGeom prst="ellipse">
            <a:avLst/>
          </a:prstGeo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marR="0" indent="0" algn="ctr" defTabSz="292100" eaLnBrk="1" fontAlgn="auto" latinLnBrk="0" hangingPunct="1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5967907" y="11576304"/>
            <a:ext cx="1740106" cy="1740631"/>
          </a:xfr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85396578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AAED3-6C04-6B4E-8703-71CC56888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97439-3613-A547-B652-F2D7641F4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61F0C-B3AF-4C45-B02C-DFC14F31D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2021.07.29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62FCD-87C0-B04C-9730-A0807F91A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8DD1-A50D-1243-98AD-1D6A98880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968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87685-87AD-E34A-B566-B62E929B5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D2C13-6F1C-4446-827F-FA4B64AEA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B84F6-47D6-A149-88C8-32756660E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2021.07.29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D9EF1-0181-7B4C-8ABC-AB3FBCAE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B4D3B-66C0-D542-ADBC-5523CB7FB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8220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B2791-D770-E247-B4CF-81F508FD6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A3771-1E6A-BB48-9A15-DCA90E99E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AEC33-F3F1-D943-AA65-D2A08461C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268FE-DE16-FA48-AA9E-016FEBC12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2021.07.29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F74A8-45EE-104F-8FC8-926C0D1C7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0253CB-2DA4-D54E-803D-4C037DF6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0488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87C91-74AD-6640-B203-FB89815E3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2D974-C324-A44F-B904-FE9F58E93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DFC82-8AB1-9244-8548-2CE2D21EB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1A6DB4-69E5-9744-9C52-79E636E3F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23C127-65AA-AE49-B244-A94CC08C4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B0D56C-1CE6-1E4F-8870-DF46EB15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2021.07.29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547A91-42F1-ED49-A546-67DABE208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D7733-9F6F-DA44-BBDF-08F78EAE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9878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5BCD-BB02-1A4B-B0ED-831696D23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DB6DED-6CEA-D64C-AB2A-D98C36129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2021.07.29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5FEFEE-EE3A-F641-BD0F-D74941F0B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009A4F-6580-FD4A-9AC9-749D13948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303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01D38A-6CBC-E54A-AA93-8B967C89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2021.07.29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DD8E33-F3C8-EE4B-A7F9-B03E9A22B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27FAD-231E-7F48-B0C0-E28451557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5519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6739-45F9-3649-876E-AB8C27539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534AC-5348-C741-9D50-356D366D0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B18D58-FDFC-2648-A9A9-D1F3C662D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09A8D-EC8F-3443-90B6-6C37B6430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2021.07.29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D1607-462A-6246-92F8-4E3AB1848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C1DBC3-9C73-4541-8287-4CF900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8463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2E80E-078B-EB42-930F-6BC92478A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66F75C-F88F-7E4E-963C-357314222A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1EB08-A0F0-324A-8F8B-8433C444C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7FCF9F-1CE7-1645-AC4F-5C4D2DBC4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2021.07.29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1F9D9-C87E-6F48-B7A0-3DD03F00B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91C87-F16C-F34F-8A14-B5A3B6AE4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5413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0D0127-27C7-2F4B-B4D0-9776C6343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0FE4B1-D4AF-3848-A276-242E585C5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40237-7052-744B-93B7-D7E5ABCECE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C5F6D-45F7-5941-9C03-5B606EA9B640}" type="datetimeFigureOut">
              <a:rPr lang="x-none" smtClean="0"/>
              <a:t>2021.07.29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78511-4844-6344-B19A-11D5F1618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A1A1-26CB-C846-9A99-35F83B08A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6906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A3FF96C-9997-402C-87EF-19801FDFB9DE}"/>
              </a:ext>
            </a:extLst>
          </p:cNvPr>
          <p:cNvGrpSpPr/>
          <p:nvPr/>
        </p:nvGrpSpPr>
        <p:grpSpPr>
          <a:xfrm>
            <a:off x="545165" y="148788"/>
            <a:ext cx="5422742" cy="5070515"/>
            <a:chOff x="1700074" y="219755"/>
            <a:chExt cx="10845483" cy="10141030"/>
          </a:xfrm>
        </p:grpSpPr>
        <p:sp>
          <p:nvSpPr>
            <p:cNvPr id="262" name="Shape 262"/>
            <p:cNvSpPr/>
            <p:nvPr/>
          </p:nvSpPr>
          <p:spPr>
            <a:xfrm rot="12804342">
              <a:off x="5889600" y="2675149"/>
              <a:ext cx="6655957" cy="7685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FFFFFF">
                  <a:alpha val="21364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63" name="Shape 263"/>
            <p:cNvSpPr/>
            <p:nvPr/>
          </p:nvSpPr>
          <p:spPr>
            <a:xfrm>
              <a:off x="6677830" y="289721"/>
              <a:ext cx="3470913" cy="6477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83" y="0"/>
                  </a:moveTo>
                  <a:lnTo>
                    <a:pt x="0" y="9437"/>
                  </a:lnTo>
                  <a:lnTo>
                    <a:pt x="21600" y="21600"/>
                  </a:lnTo>
                  <a:lnTo>
                    <a:pt x="17879" y="14017"/>
                  </a:lnTo>
                </a:path>
              </a:pathLst>
            </a:custGeom>
            <a:ln w="25400">
              <a:solidFill>
                <a:srgbClr val="FFFFFF">
                  <a:alpha val="29020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4" name="Shape 264"/>
            <p:cNvSpPr/>
            <p:nvPr/>
          </p:nvSpPr>
          <p:spPr>
            <a:xfrm>
              <a:off x="2107114" y="942455"/>
              <a:ext cx="4730177" cy="660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5000" y="6527"/>
                  </a:lnTo>
                  <a:lnTo>
                    <a:pt x="20446" y="8628"/>
                  </a:lnTo>
                  <a:lnTo>
                    <a:pt x="5100" y="21600"/>
                  </a:lnTo>
                  <a:lnTo>
                    <a:pt x="21600" y="20939"/>
                  </a:lnTo>
                </a:path>
              </a:pathLst>
            </a:custGeom>
            <a:ln w="25400">
              <a:solidFill>
                <a:srgbClr val="FFFFFF">
                  <a:alpha val="29020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5" name="Shape 265"/>
            <p:cNvSpPr/>
            <p:nvPr/>
          </p:nvSpPr>
          <p:spPr>
            <a:xfrm>
              <a:off x="3140255" y="362269"/>
              <a:ext cx="6335682" cy="6830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71" y="0"/>
                  </a:moveTo>
                  <a:lnTo>
                    <a:pt x="0" y="12465"/>
                  </a:lnTo>
                  <a:lnTo>
                    <a:pt x="13730" y="21600"/>
                  </a:lnTo>
                  <a:lnTo>
                    <a:pt x="21600" y="12731"/>
                  </a:lnTo>
                  <a:lnTo>
                    <a:pt x="11371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6" name="Shape 266"/>
            <p:cNvSpPr/>
            <p:nvPr/>
          </p:nvSpPr>
          <p:spPr>
            <a:xfrm rot="12804342">
              <a:off x="8462646" y="6116743"/>
              <a:ext cx="1509863" cy="1743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2" name="Shape 272"/>
            <p:cNvSpPr/>
            <p:nvPr/>
          </p:nvSpPr>
          <p:spPr>
            <a:xfrm rot="12804342">
              <a:off x="6435978" y="7118955"/>
              <a:ext cx="1148790" cy="1326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08C8E">
                    <a:shade val="30000"/>
                    <a:satMod val="115000"/>
                  </a:srgbClr>
                </a:gs>
                <a:gs pos="50000">
                  <a:srgbClr val="D08C8E">
                    <a:shade val="67500"/>
                    <a:satMod val="115000"/>
                  </a:srgbClr>
                </a:gs>
                <a:gs pos="100000">
                  <a:srgbClr val="D08C8E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3" name="Shape 273"/>
            <p:cNvSpPr/>
            <p:nvPr/>
          </p:nvSpPr>
          <p:spPr>
            <a:xfrm rot="12804342">
              <a:off x="2782945" y="4031308"/>
              <a:ext cx="626809" cy="72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B7B7B7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4" name="Shape 274"/>
            <p:cNvSpPr/>
            <p:nvPr/>
          </p:nvSpPr>
          <p:spPr>
            <a:xfrm rot="15800889">
              <a:off x="9216498" y="4158529"/>
              <a:ext cx="406456" cy="4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E07D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5" name="Shape 275"/>
            <p:cNvSpPr/>
            <p:nvPr/>
          </p:nvSpPr>
          <p:spPr>
            <a:xfrm rot="15800889">
              <a:off x="6311289" y="188315"/>
              <a:ext cx="406456" cy="4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C000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33" name="Shape 276"/>
            <p:cNvSpPr/>
            <p:nvPr/>
          </p:nvSpPr>
          <p:spPr>
            <a:xfrm rot="12804342">
              <a:off x="1700074" y="5144781"/>
              <a:ext cx="2782388" cy="294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E55158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</p:grpSp>
      <p:sp>
        <p:nvSpPr>
          <p:cNvPr id="279" name="Shape 279"/>
          <p:cNvSpPr/>
          <p:nvPr/>
        </p:nvSpPr>
        <p:spPr>
          <a:xfrm>
            <a:off x="4626806" y="3191705"/>
            <a:ext cx="6779132" cy="1918795"/>
          </a:xfrm>
          <a:prstGeom prst="rect">
            <a:avLst/>
          </a:prstGeom>
          <a:ln w="12700">
            <a:miter lim="400000"/>
          </a:ln>
          <a:effectLst>
            <a:outerShdw blurRad="12700" dist="15247" dir="5400000" rotWithShape="0">
              <a:srgbClr val="000000">
                <a:alpha val="2268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>
              <a:defRPr sz="7600" spc="-152">
                <a:latin typeface="+mn-lt"/>
                <a:ea typeface="+mn-ea"/>
                <a:cs typeface="+mn-cs"/>
                <a:sym typeface="Lato Light"/>
              </a:defRPr>
            </a:lvl1pPr>
          </a:lstStyle>
          <a:p>
            <a:pPr algn="ctr"/>
            <a:r>
              <a:rPr lang="en-GB" sz="2000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Quality of the bachelor's degree </a:t>
            </a:r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study </a:t>
            </a:r>
            <a:r>
              <a:rPr lang="en-GB" sz="2000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programme </a:t>
            </a:r>
            <a:r>
              <a:rPr lang="en-GB" sz="2000" i="1" spc="0" dirty="0" smtClean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Translation </a:t>
            </a:r>
            <a:r>
              <a:rPr lang="en-GB" sz="2000" i="1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and </a:t>
            </a:r>
            <a:r>
              <a:rPr lang="en-GB" sz="2000" i="1" spc="0" dirty="0" smtClean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Editing </a:t>
            </a:r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of </a:t>
            </a:r>
            <a:r>
              <a:rPr lang="en-GB" sz="2000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the </a:t>
            </a:r>
            <a:r>
              <a:rPr lang="en-GB" sz="2000" spc="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study field </a:t>
            </a:r>
            <a:r>
              <a:rPr lang="en-GB" sz="2000" i="1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Translation studies</a:t>
            </a:r>
            <a:r>
              <a:rPr lang="en-GB" sz="2000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Myriad Pro"/>
                <a:cs typeface="Segoe UI Semibold"/>
              </a:rPr>
              <a:t> </a:t>
            </a:r>
            <a:endParaRPr lang="en-GB" sz="2000" spc="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Myriad Pro"/>
              <a:cs typeface="Segoe UI Semibold"/>
            </a:endParaRPr>
          </a:p>
          <a:p>
            <a:pPr algn="ctr"/>
            <a:endParaRPr lang="en-GB" sz="2000" spc="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/>
              <a:cs typeface="Segoe UI Semibold"/>
            </a:endParaRPr>
          </a:p>
          <a:p>
            <a:pPr algn="ctr"/>
            <a:r>
              <a:rPr lang="en-US" sz="2000" spc="0" dirty="0" smtClean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2018-2019</a:t>
            </a:r>
            <a:r>
              <a:rPr lang="en-US" sz="2000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 </a:t>
            </a:r>
            <a:endParaRPr lang="sk-SK" sz="2000" spc="0" dirty="0">
              <a:ln w="0"/>
              <a:solidFill>
                <a:srgbClr val="CF324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 panose="020B0503030403020204" pitchFamily="34" charset="0"/>
              <a:cs typeface="Segoe UI Semibold" panose="020B0702040204020203" pitchFamily="34" charset="0"/>
            </a:endParaRPr>
          </a:p>
          <a:p>
            <a:pPr algn="ctr"/>
            <a:endParaRPr lang="en-US" sz="2000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/>
              <a:cs typeface="Segoe UI Semibold"/>
            </a:endParaRPr>
          </a:p>
          <a:p>
            <a:pPr algn="ctr"/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Students’ opinions presentation </a:t>
            </a:r>
            <a:endParaRPr lang="en-GB" sz="2000" spc="0" dirty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31" name="Line">
            <a:extLst>
              <a:ext uri="{FF2B5EF4-FFF2-40B4-BE49-F238E27FC236}">
                <a16:creationId xmlns:a16="http://schemas.microsoft.com/office/drawing/2014/main" id="{562BC8C0-2028-4699-AAE6-83B36EDCB385}"/>
              </a:ext>
            </a:extLst>
          </p:cNvPr>
          <p:cNvSpPr/>
          <p:nvPr/>
        </p:nvSpPr>
        <p:spPr>
          <a:xfrm>
            <a:off x="5509527" y="2684046"/>
            <a:ext cx="868680" cy="0"/>
          </a:xfrm>
          <a:prstGeom prst="line">
            <a:avLst/>
          </a:prstGeom>
          <a:ln w="63500">
            <a:solidFill>
              <a:srgbClr val="E55158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2" name="Line">
            <a:extLst>
              <a:ext uri="{FF2B5EF4-FFF2-40B4-BE49-F238E27FC236}">
                <a16:creationId xmlns:a16="http://schemas.microsoft.com/office/drawing/2014/main" id="{AB5FBBC4-A516-4B5E-AE79-38503F9B0897}"/>
              </a:ext>
            </a:extLst>
          </p:cNvPr>
          <p:cNvSpPr/>
          <p:nvPr/>
        </p:nvSpPr>
        <p:spPr>
          <a:xfrm>
            <a:off x="5824430" y="2684046"/>
            <a:ext cx="868680" cy="0"/>
          </a:xfrm>
          <a:prstGeom prst="line">
            <a:avLst/>
          </a:prstGeom>
          <a:ln w="63500">
            <a:solidFill>
              <a:srgbClr val="FEB43C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4" name="Line">
            <a:extLst>
              <a:ext uri="{FF2B5EF4-FFF2-40B4-BE49-F238E27FC236}">
                <a16:creationId xmlns:a16="http://schemas.microsoft.com/office/drawing/2014/main" id="{696F9615-B21A-4981-8A06-82E0D26ABF77}"/>
              </a:ext>
            </a:extLst>
          </p:cNvPr>
          <p:cNvSpPr/>
          <p:nvPr/>
        </p:nvSpPr>
        <p:spPr>
          <a:xfrm>
            <a:off x="6258770" y="2684046"/>
            <a:ext cx="868680" cy="0"/>
          </a:xfrm>
          <a:prstGeom prst="line">
            <a:avLst/>
          </a:prstGeom>
          <a:ln w="63500">
            <a:solidFill>
              <a:srgbClr val="FFE07D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9" name="Shape 272">
            <a:extLst>
              <a:ext uri="{FF2B5EF4-FFF2-40B4-BE49-F238E27FC236}">
                <a16:creationId xmlns:a16="http://schemas.microsoft.com/office/drawing/2014/main" id="{BD65568E-32A7-4E24-A78E-639E837941BC}"/>
              </a:ext>
            </a:extLst>
          </p:cNvPr>
          <p:cNvSpPr>
            <a:spLocks noChangeAspect="1"/>
          </p:cNvSpPr>
          <p:nvPr/>
        </p:nvSpPr>
        <p:spPr>
          <a:xfrm rot="12804342">
            <a:off x="237657" y="570"/>
            <a:ext cx="1802812" cy="20817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E55158">
                  <a:shade val="30000"/>
                  <a:satMod val="115000"/>
                </a:srgbClr>
              </a:gs>
              <a:gs pos="50000">
                <a:srgbClr val="E55158">
                  <a:shade val="67500"/>
                  <a:satMod val="115000"/>
                </a:srgbClr>
              </a:gs>
              <a:gs pos="100000">
                <a:srgbClr val="E55158">
                  <a:shade val="100000"/>
                  <a:satMod val="115000"/>
                </a:srgbClr>
              </a:gs>
            </a:gsLst>
            <a:lin ang="81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40" name="Shape 272">
            <a:extLst>
              <a:ext uri="{FF2B5EF4-FFF2-40B4-BE49-F238E27FC236}">
                <a16:creationId xmlns:a16="http://schemas.microsoft.com/office/drawing/2014/main" id="{EA3B07E0-E470-4E14-9555-EAC73F56D9B1}"/>
              </a:ext>
            </a:extLst>
          </p:cNvPr>
          <p:cNvSpPr>
            <a:spLocks noChangeAspect="1"/>
          </p:cNvSpPr>
          <p:nvPr/>
        </p:nvSpPr>
        <p:spPr>
          <a:xfrm rot="9098299">
            <a:off x="863423" y="2881651"/>
            <a:ext cx="1174706" cy="1356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43" name="Shape 272">
            <a:extLst>
              <a:ext uri="{FF2B5EF4-FFF2-40B4-BE49-F238E27FC236}">
                <a16:creationId xmlns:a16="http://schemas.microsoft.com/office/drawing/2014/main" id="{1F3A9322-5F58-41A7-B234-5408EFD7C002}"/>
              </a:ext>
            </a:extLst>
          </p:cNvPr>
          <p:cNvSpPr>
            <a:spLocks noChangeAspect="1"/>
          </p:cNvSpPr>
          <p:nvPr/>
        </p:nvSpPr>
        <p:spPr>
          <a:xfrm rot="11863887">
            <a:off x="372272" y="4480241"/>
            <a:ext cx="723925" cy="8359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FF8A01">
                  <a:shade val="30000"/>
                  <a:satMod val="115000"/>
                </a:srgbClr>
              </a:gs>
              <a:gs pos="50000">
                <a:srgbClr val="FF8A01">
                  <a:shade val="67500"/>
                  <a:satMod val="115000"/>
                </a:srgbClr>
              </a:gs>
              <a:gs pos="100000">
                <a:srgbClr val="FF8A01">
                  <a:shade val="100000"/>
                  <a:satMod val="115000"/>
                </a:srgbClr>
              </a:gs>
            </a:gsLst>
            <a:lin ang="54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46" name="Shape 272">
            <a:extLst>
              <a:ext uri="{FF2B5EF4-FFF2-40B4-BE49-F238E27FC236}">
                <a16:creationId xmlns:a16="http://schemas.microsoft.com/office/drawing/2014/main" id="{02E08B74-079B-449B-8D46-907AC6344C6A}"/>
              </a:ext>
            </a:extLst>
          </p:cNvPr>
          <p:cNvSpPr>
            <a:spLocks noChangeAspect="1"/>
          </p:cNvSpPr>
          <p:nvPr/>
        </p:nvSpPr>
        <p:spPr>
          <a:xfrm rot="9342083">
            <a:off x="3431296" y="-40526"/>
            <a:ext cx="1318728" cy="1522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DA2128">
                  <a:shade val="30000"/>
                  <a:satMod val="115000"/>
                </a:srgbClr>
              </a:gs>
              <a:gs pos="50000">
                <a:srgbClr val="DA2128">
                  <a:shade val="67500"/>
                  <a:satMod val="115000"/>
                </a:srgbClr>
              </a:gs>
              <a:gs pos="100000">
                <a:srgbClr val="DA2128">
                  <a:shade val="100000"/>
                  <a:satMod val="115000"/>
                </a:srgbClr>
              </a:gs>
            </a:gsLst>
            <a:lin ang="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30" name="Shape 272">
            <a:extLst>
              <a:ext uri="{FF2B5EF4-FFF2-40B4-BE49-F238E27FC236}">
                <a16:creationId xmlns:a16="http://schemas.microsoft.com/office/drawing/2014/main" id="{877D7794-4F20-2F42-AE84-955E65944A2C}"/>
              </a:ext>
            </a:extLst>
          </p:cNvPr>
          <p:cNvSpPr>
            <a:spLocks noChangeAspect="1"/>
          </p:cNvSpPr>
          <p:nvPr/>
        </p:nvSpPr>
        <p:spPr>
          <a:xfrm rot="9098299">
            <a:off x="2393397" y="1574880"/>
            <a:ext cx="1174706" cy="1356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FAA81F">
                  <a:shade val="30000"/>
                  <a:satMod val="115000"/>
                </a:srgbClr>
              </a:gs>
              <a:gs pos="50000">
                <a:srgbClr val="FAA81F">
                  <a:shade val="67500"/>
                  <a:satMod val="115000"/>
                </a:srgbClr>
              </a:gs>
              <a:gs pos="100000">
                <a:srgbClr val="FAA81F">
                  <a:shade val="100000"/>
                  <a:satMod val="115000"/>
                </a:srgbClr>
              </a:gs>
            </a:gsLst>
            <a:lin ang="27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35" name="AIDA Title">
            <a:extLst>
              <a:ext uri="{FF2B5EF4-FFF2-40B4-BE49-F238E27FC236}">
                <a16:creationId xmlns:a16="http://schemas.microsoft.com/office/drawing/2014/main" id="{C5094B8F-1CB3-644A-AD1F-607F9616A0C8}"/>
              </a:ext>
            </a:extLst>
          </p:cNvPr>
          <p:cNvSpPr txBox="1">
            <a:spLocks/>
          </p:cNvSpPr>
          <p:nvPr/>
        </p:nvSpPr>
        <p:spPr bwMode="auto">
          <a:xfrm>
            <a:off x="5481303" y="1106027"/>
            <a:ext cx="5490873" cy="134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t"/>
          <a:lstStyle/>
          <a:p>
            <a:pPr eaLnBrk="1">
              <a:lnSpc>
                <a:spcPct val="120000"/>
              </a:lnSpc>
              <a:defRPr/>
            </a:pPr>
            <a:r>
              <a:rPr lang="en-US" altLang="x-none" sz="3600">
                <a:solidFill>
                  <a:srgbClr val="000000"/>
                </a:solidFill>
                <a:latin typeface="Myriad Pro"/>
                <a:ea typeface="Open Sans"/>
                <a:cs typeface="Arial"/>
                <a:sym typeface="Poppins Medium" charset="0"/>
              </a:rPr>
              <a:t>MYKOLAS ROMERIS UNIVERSIT​Y</a:t>
            </a:r>
            <a:endParaRPr lang="x-none" altLang="x-none" sz="3600">
              <a:solidFill>
                <a:srgbClr val="000000"/>
              </a:solidFill>
              <a:latin typeface="Myriad Pro"/>
              <a:ea typeface="Open Sans"/>
              <a:cs typeface="Arial"/>
              <a:sym typeface="Poppins Medium" charset="0"/>
            </a:endParaRPr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7D32C0C-9C98-4117-8625-32975E6318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8795" y="5222298"/>
            <a:ext cx="1930978" cy="127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97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9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" grpId="0" animBg="1"/>
      <p:bldP spid="31" grpId="0" animBg="1"/>
      <p:bldP spid="32" grpId="0" animBg="1"/>
      <p:bldP spid="34" grpId="0" animBg="1"/>
      <p:bldP spid="39" grpId="0" animBg="1"/>
      <p:bldP spid="40" grpId="0" animBg="1"/>
      <p:bldP spid="43" grpId="0" animBg="1"/>
      <p:bldP spid="46" grpId="0" animBg="1"/>
      <p:bldP spid="30" grpId="0" animBg="1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bdĺžnik 120"/>
          <p:cNvSpPr/>
          <p:nvPr/>
        </p:nvSpPr>
        <p:spPr>
          <a:xfrm>
            <a:off x="727384" y="502291"/>
            <a:ext cx="8627767" cy="7078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US" sz="2000" b="1" dirty="0">
                <a:latin typeface="Myriad Pro"/>
                <a:ea typeface="+mn-lt"/>
                <a:cs typeface="Segoe UI Semibold"/>
              </a:rPr>
              <a:t>GENERAL EVALUATION OF </a:t>
            </a:r>
            <a:r>
              <a:rPr lang="en-US" sz="2000" b="1" dirty="0" smtClean="0">
                <a:latin typeface="Myriad Pro"/>
                <a:ea typeface="+mn-lt"/>
                <a:cs typeface="Segoe UI Semibold"/>
              </a:rPr>
              <a:t>QUALITY </a:t>
            </a:r>
            <a:r>
              <a:rPr lang="en-US" sz="2000" b="1" dirty="0">
                <a:latin typeface="Myriad Pro"/>
                <a:ea typeface="+mn-lt"/>
                <a:cs typeface="Segoe UI Semibold"/>
              </a:rPr>
              <a:t>OF </a:t>
            </a:r>
            <a:r>
              <a:rPr lang="en-US" sz="2000" b="1" dirty="0" smtClean="0">
                <a:latin typeface="Myriad Pro"/>
                <a:ea typeface="+mn-lt"/>
                <a:cs typeface="Segoe UI Semibold"/>
              </a:rPr>
              <a:t>THE COURSE </a:t>
            </a:r>
            <a:r>
              <a:rPr lang="en-US" sz="2000" b="1" dirty="0">
                <a:latin typeface="Myriad Pro"/>
                <a:ea typeface="+mn-lt"/>
                <a:cs typeface="Segoe UI Semibold"/>
              </a:rPr>
              <a:t>UNITS</a:t>
            </a:r>
          </a:p>
          <a:p>
            <a:pPr algn="just"/>
            <a:r>
              <a:rPr lang="en-US" sz="2000" b="1" dirty="0" smtClean="0">
                <a:latin typeface="Myriad Pro"/>
                <a:ea typeface="+mn-lt"/>
                <a:cs typeface="Segoe UI Semibold"/>
              </a:rPr>
              <a:t>2018</a:t>
            </a:r>
            <a:r>
              <a:rPr lang="sk-SK" sz="2000" b="1" dirty="0" smtClean="0">
                <a:latin typeface="Myriad Pro" panose="020B0503030403020204" pitchFamily="34" charset="0"/>
                <a:ea typeface="+mn-lt"/>
                <a:cs typeface="Segoe UI Semibold"/>
              </a:rPr>
              <a:t> </a:t>
            </a:r>
            <a:r>
              <a:rPr lang="en-US" sz="2000" b="1" dirty="0">
                <a:latin typeface="Myriad Pro"/>
                <a:ea typeface="+mn-lt"/>
                <a:cs typeface="Segoe UI Semibold"/>
              </a:rPr>
              <a:t>–</a:t>
            </a:r>
            <a:r>
              <a:rPr lang="sk-SK" sz="2000" b="1" dirty="0">
                <a:latin typeface="Myriad Pro" panose="020B0503030403020204" pitchFamily="34" charset="0"/>
                <a:ea typeface="+mn-lt"/>
                <a:cs typeface="Segoe UI Semibold"/>
              </a:rPr>
              <a:t> </a:t>
            </a:r>
            <a:r>
              <a:rPr lang="en-US" sz="2000" b="1" dirty="0" smtClean="0">
                <a:latin typeface="Myriad Pro"/>
                <a:ea typeface="+mn-lt"/>
                <a:cs typeface="Segoe UI Semibold"/>
              </a:rPr>
              <a:t>2019</a:t>
            </a:r>
            <a:endParaRPr lang="en-US" sz="2000" b="1" dirty="0">
              <a:latin typeface="Myriad Pro"/>
              <a:cs typeface="Segoe UI Semibold"/>
            </a:endParaRPr>
          </a:p>
        </p:txBody>
      </p:sp>
      <p:sp>
        <p:nvSpPr>
          <p:cNvPr id="120" name="Shape 272">
            <a:extLst>
              <a:ext uri="{FF2B5EF4-FFF2-40B4-BE49-F238E27FC236}">
                <a16:creationId xmlns:a16="http://schemas.microsoft.com/office/drawing/2014/main" id="{2C7B76ED-8B61-4EE4-A925-E3646B0E4900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302110" y="524099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23" name="Shape 272">
            <a:extLst>
              <a:ext uri="{FF2B5EF4-FFF2-40B4-BE49-F238E27FC236}">
                <a16:creationId xmlns:a16="http://schemas.microsoft.com/office/drawing/2014/main" id="{BD502780-2AA6-4E7A-BAD8-F3236B958879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663297" y="145857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08" name="Graphic 11">
            <a:extLst>
              <a:ext uri="{FF2B5EF4-FFF2-40B4-BE49-F238E27FC236}">
                <a16:creationId xmlns:a16="http://schemas.microsoft.com/office/drawing/2014/main" id="{82847193-0020-41F5-BB46-AE883902B5AD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010077" y="3012529"/>
            <a:ext cx="443575" cy="497562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9" name="Graphic 11">
            <a:extLst>
              <a:ext uri="{FF2B5EF4-FFF2-40B4-BE49-F238E27FC236}">
                <a16:creationId xmlns:a16="http://schemas.microsoft.com/office/drawing/2014/main" id="{419B7E43-8651-4CD4-9E42-4DDDF62BAE39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675545" y="2298212"/>
            <a:ext cx="625028" cy="701099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DA2128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0" name="Graphic 11">
            <a:extLst>
              <a:ext uri="{FF2B5EF4-FFF2-40B4-BE49-F238E27FC236}">
                <a16:creationId xmlns:a16="http://schemas.microsoft.com/office/drawing/2014/main" id="{6CE356AA-5CD3-4471-B5B0-6C80E9F04FCE}"/>
              </a:ext>
            </a:extLst>
          </p:cNvPr>
          <p:cNvSpPr>
            <a:spLocks noChangeAspect="1"/>
          </p:cNvSpPr>
          <p:nvPr/>
        </p:nvSpPr>
        <p:spPr>
          <a:xfrm rot="10800000" flipH="1" flipV="1">
            <a:off x="10519514" y="4599658"/>
            <a:ext cx="672428" cy="754267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1" name="Graphic 11">
            <a:extLst>
              <a:ext uri="{FF2B5EF4-FFF2-40B4-BE49-F238E27FC236}">
                <a16:creationId xmlns:a16="http://schemas.microsoft.com/office/drawing/2014/main" id="{73D981E9-7B38-40B4-8073-041B0EB8EA3D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760605" y="3429917"/>
            <a:ext cx="625028" cy="701098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2" name="Graphic 11">
            <a:extLst>
              <a:ext uri="{FF2B5EF4-FFF2-40B4-BE49-F238E27FC236}">
                <a16:creationId xmlns:a16="http://schemas.microsoft.com/office/drawing/2014/main" id="{6B491E21-09C0-4A4D-8695-D10F8846A049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231865" y="4135190"/>
            <a:ext cx="331072" cy="371366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chemeClr val="bg2">
              <a:lumMod val="75000"/>
              <a:alpha val="70000"/>
            </a:scheme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3E9BB-648B-6545-8AA2-000BDC31CB97}"/>
              </a:ext>
            </a:extLst>
          </p:cNvPr>
          <p:cNvSpPr txBox="1"/>
          <p:nvPr/>
        </p:nvSpPr>
        <p:spPr>
          <a:xfrm>
            <a:off x="919027" y="5624055"/>
            <a:ext cx="8436123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 smtClean="0">
                <a:solidFill>
                  <a:srgbClr val="CF324F"/>
                </a:solidFill>
                <a:latin typeface="Arial"/>
                <a:cs typeface="Arial"/>
              </a:rPr>
              <a:t>84% 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of students who responded are </a:t>
            </a:r>
            <a:r>
              <a:rPr lang="en-US" sz="1600" b="1" dirty="0">
                <a:solidFill>
                  <a:srgbClr val="CF324F"/>
                </a:solidFill>
                <a:latin typeface="Arial"/>
                <a:cs typeface="Arial"/>
              </a:rPr>
              <a:t>highly satisfied 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or </a:t>
            </a:r>
            <a:r>
              <a:rPr lang="en-US" sz="1600" b="1" dirty="0">
                <a:solidFill>
                  <a:srgbClr val="CF324F"/>
                </a:solidFill>
                <a:latin typeface="Arial"/>
                <a:cs typeface="Arial"/>
              </a:rPr>
              <a:t>satisfied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 with </a:t>
            </a:r>
            <a:r>
              <a:rPr lang="en-US" sz="1600" dirty="0" smtClean="0">
                <a:solidFill>
                  <a:srgbClr val="CF324F"/>
                </a:solidFill>
                <a:latin typeface="Arial"/>
                <a:cs typeface="Arial"/>
              </a:rPr>
              <a:t>quality 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of </a:t>
            </a:r>
            <a:r>
              <a:rPr lang="en-US" sz="1600" dirty="0" smtClean="0">
                <a:solidFill>
                  <a:srgbClr val="CF324F"/>
                </a:solidFill>
                <a:latin typeface="Arial"/>
                <a:cs typeface="Arial"/>
              </a:rPr>
              <a:t>the course 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units of </a:t>
            </a:r>
            <a:r>
              <a:rPr lang="en-US" sz="1600" dirty="0" smtClean="0">
                <a:solidFill>
                  <a:srgbClr val="CF324F"/>
                </a:solidFill>
                <a:latin typeface="Arial"/>
                <a:cs typeface="Arial"/>
              </a:rPr>
              <a:t>the bachelor's 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degree study </a:t>
            </a:r>
            <a:r>
              <a:rPr lang="en-US" sz="1600" dirty="0" err="1" smtClean="0">
                <a:solidFill>
                  <a:srgbClr val="CF324F"/>
                </a:solidFill>
                <a:latin typeface="Arial"/>
                <a:cs typeface="Arial"/>
              </a:rPr>
              <a:t>programme</a:t>
            </a:r>
            <a:r>
              <a:rPr lang="en-US" sz="1600" dirty="0" smtClean="0">
                <a:solidFill>
                  <a:srgbClr val="CF324F"/>
                </a:solidFill>
                <a:latin typeface="Arial"/>
                <a:cs typeface="Arial"/>
              </a:rPr>
              <a:t> </a:t>
            </a:r>
            <a:r>
              <a:rPr lang="en-US" sz="1600" i="1" dirty="0">
                <a:solidFill>
                  <a:srgbClr val="CF324F"/>
                </a:solidFill>
                <a:latin typeface="Arial"/>
                <a:cs typeface="Arial"/>
              </a:rPr>
              <a:t>Translation and Editing 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of the study field </a:t>
            </a:r>
            <a:r>
              <a:rPr lang="en-US" sz="1600" i="1" dirty="0">
                <a:solidFill>
                  <a:srgbClr val="CF324F"/>
                </a:solidFill>
                <a:latin typeface="Arial"/>
                <a:cs typeface="Arial"/>
              </a:rPr>
              <a:t>Translation studies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21" name="Graphic 11">
            <a:extLst>
              <a:ext uri="{FF2B5EF4-FFF2-40B4-BE49-F238E27FC236}">
                <a16:creationId xmlns:a16="http://schemas.microsoft.com/office/drawing/2014/main" id="{976EEB43-42AB-AC4E-BA79-C618043ACB1F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339972" y="5534081"/>
            <a:ext cx="453774" cy="509001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2" name="Shape 272">
            <a:extLst>
              <a:ext uri="{FF2B5EF4-FFF2-40B4-BE49-F238E27FC236}">
                <a16:creationId xmlns:a16="http://schemas.microsoft.com/office/drawing/2014/main" id="{69E4C519-AE71-354A-8120-3BB62F0EA527}"/>
              </a:ext>
            </a:extLst>
          </p:cNvPr>
          <p:cNvSpPr>
            <a:spLocks noChangeAspect="1"/>
          </p:cNvSpPr>
          <p:nvPr/>
        </p:nvSpPr>
        <p:spPr>
          <a:xfrm rot="9206361" flipH="1">
            <a:off x="455692" y="5660216"/>
            <a:ext cx="222334" cy="256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pic>
        <p:nvPicPr>
          <p:cNvPr id="17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id="{C27A7B5E-9BAF-9A43-A290-09D36F97C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1864" y="499475"/>
            <a:ext cx="1500175" cy="927381"/>
          </a:xfrm>
          <a:prstGeom prst="rect">
            <a:avLst/>
          </a:prstGeom>
        </p:spPr>
      </p:pic>
      <p:sp>
        <p:nvSpPr>
          <p:cNvPr id="25" name="Rectangle: Rounded Corners 38">
            <a:extLst>
              <a:ext uri="{FF2B5EF4-FFF2-40B4-BE49-F238E27FC236}">
                <a16:creationId xmlns:a16="http://schemas.microsoft.com/office/drawing/2014/main" id="{1A37AE2A-9E09-4DA7-B8E6-2E72D5A7364D}"/>
              </a:ext>
            </a:extLst>
          </p:cNvPr>
          <p:cNvSpPr/>
          <p:nvPr/>
        </p:nvSpPr>
        <p:spPr>
          <a:xfrm>
            <a:off x="1074232" y="1664636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26" name="Graf 5">
            <a:extLst>
              <a:ext uri="{FF2B5EF4-FFF2-40B4-BE49-F238E27FC236}">
                <a16:creationId xmlns:a16="http://schemas.microsoft.com/office/drawing/2014/main" id="{559D1E29-CEEA-4A89-AA94-CDE01450C0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953645"/>
              </p:ext>
            </p:extLst>
          </p:nvPr>
        </p:nvGraphicFramePr>
        <p:xfrm>
          <a:off x="1266166" y="2378031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Rectangle 26">
            <a:extLst>
              <a:ext uri="{FF2B5EF4-FFF2-40B4-BE49-F238E27FC236}">
                <a16:creationId xmlns:a16="http://schemas.microsoft.com/office/drawing/2014/main" id="{B074EF2B-7A2B-4116-8F1B-346CE94DB4B4}"/>
              </a:ext>
            </a:extLst>
          </p:cNvPr>
          <p:cNvSpPr/>
          <p:nvPr/>
        </p:nvSpPr>
        <p:spPr>
          <a:xfrm>
            <a:off x="1516306" y="1731700"/>
            <a:ext cx="3212709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dirty="0">
                <a:latin typeface="Myriad Pro"/>
                <a:cs typeface="Segoe UI Semibold"/>
              </a:rPr>
              <a:t>SATISFACTION WITH THE QUALITY OF THE CONTENT (TOPICS) OF THE COURSE UNITS</a:t>
            </a:r>
            <a:endParaRPr lang="en-US" sz="1200" b="1" dirty="0">
              <a:latin typeface="Myriad Pro"/>
              <a:cs typeface="Segoe UI Semibold" panose="020B0702040204020203" pitchFamily="34" charset="0"/>
            </a:endParaRPr>
          </a:p>
        </p:txBody>
      </p:sp>
      <p:sp>
        <p:nvSpPr>
          <p:cNvPr id="28" name="Rectangle: Rounded Corners 38">
            <a:extLst>
              <a:ext uri="{FF2B5EF4-FFF2-40B4-BE49-F238E27FC236}">
                <a16:creationId xmlns:a16="http://schemas.microsoft.com/office/drawing/2014/main" id="{07F1717D-3EFB-4567-AD12-CB8BFF9C9110}"/>
              </a:ext>
            </a:extLst>
          </p:cNvPr>
          <p:cNvSpPr/>
          <p:nvPr/>
        </p:nvSpPr>
        <p:spPr>
          <a:xfrm>
            <a:off x="5258293" y="1663017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29" name="Graf 5">
            <a:extLst>
              <a:ext uri="{FF2B5EF4-FFF2-40B4-BE49-F238E27FC236}">
                <a16:creationId xmlns:a16="http://schemas.microsoft.com/office/drawing/2014/main" id="{A39FD9F2-9A2A-4E67-924F-82D8B60E8F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0672496"/>
              </p:ext>
            </p:extLst>
          </p:nvPr>
        </p:nvGraphicFramePr>
        <p:xfrm>
          <a:off x="5450227" y="2376412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0" name="Rectangle 29">
            <a:extLst>
              <a:ext uri="{FF2B5EF4-FFF2-40B4-BE49-F238E27FC236}">
                <a16:creationId xmlns:a16="http://schemas.microsoft.com/office/drawing/2014/main" id="{60BE628E-004D-49C5-BA7C-B65D4F90245B}"/>
              </a:ext>
            </a:extLst>
          </p:cNvPr>
          <p:cNvSpPr/>
          <p:nvPr/>
        </p:nvSpPr>
        <p:spPr>
          <a:xfrm>
            <a:off x="5700367" y="1730081"/>
            <a:ext cx="321270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dirty="0">
                <a:latin typeface="Myriad Pro"/>
                <a:cs typeface="Segoe UI Semibold"/>
              </a:rPr>
              <a:t>SATISFACTION WITH THE QUALITY OF TEACHING THE COURSE UNITS</a:t>
            </a:r>
            <a:endParaRPr lang="lt-LT" sz="1200" b="1" dirty="0"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  <p:pic>
        <p:nvPicPr>
          <p:cNvPr id="2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9B3BFF9-DE3C-4775-AE02-FDF7AC2137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88681" y="364548"/>
            <a:ext cx="1930978" cy="127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3192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38 -0.17245 L 2.29167E-6 7.40741E-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861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3 0.18403 L -3.54167E-6 -1.11111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8" dur="2000" tmFilter="0, 0; .2, .5; .8, .5; 1, 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000" autoRev="1" fill="hold"/>
                                        <p:tgtEl>
                                          <p:spTgt spid="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00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4" dur="2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10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21" grpId="0" animBg="1"/>
      <p:bldP spid="21" grpId="1" animBg="1"/>
      <p:bldP spid="21" grpId="2" animBg="1"/>
      <p:bldP spid="25" grpId="0" animBg="1"/>
      <p:bldGraphic spid="26" grpId="0" uiExpand="1">
        <p:bldSub>
          <a:bldChart bld="category"/>
        </p:bldSub>
      </p:bldGraphic>
      <p:bldP spid="27" grpId="0"/>
      <p:bldP spid="28" grpId="0" animBg="1"/>
      <p:bldGraphic spid="29" grpId="0" uiExpand="1">
        <p:bldSub>
          <a:bldChart bld="category"/>
        </p:bldSub>
      </p:bldGraphic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99</Words>
  <Application>Microsoft Office PowerPoint</Application>
  <PresentationFormat>Widescreen</PresentationFormat>
  <Paragraphs>15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Helvetica Light</vt:lpstr>
      <vt:lpstr>Helvetica Neue Medium</vt:lpstr>
      <vt:lpstr>Lato Light</vt:lpstr>
      <vt:lpstr>Lato Regular</vt:lpstr>
      <vt:lpstr>Myriad Pro</vt:lpstr>
      <vt:lpstr>Montserrat</vt:lpstr>
      <vt:lpstr>Nexa Bold</vt:lpstr>
      <vt:lpstr>Open Sans</vt:lpstr>
      <vt:lpstr>Poppins Medium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monique.sinkeviciute@gmail.com</dc:creator>
  <cp:lastModifiedBy>Živilė Naužemienė</cp:lastModifiedBy>
  <cp:revision>51</cp:revision>
  <dcterms:created xsi:type="dcterms:W3CDTF">2021-04-08T09:21:09Z</dcterms:created>
  <dcterms:modified xsi:type="dcterms:W3CDTF">2021-07-29T09:45:47Z</dcterms:modified>
</cp:coreProperties>
</file>