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944" r:id="rId2"/>
    <p:sldId id="2945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9B8252-85ED-FF45-3EEA-AA79BB08D561}" v="3" dt="2021-07-23T12:41:57.073"/>
    <p1510:client id="{660DBDBB-6A61-FCAA-2C73-17052144431D}" v="70" dt="2021-07-23T10:28:41.136"/>
    <p1510:client id="{8BDD4044-51B1-C76C-8BC6-4DA984886D57}" v="39" dt="2021-07-23T10:48:49.286"/>
    <p1510:client id="{BED59BF1-F3C7-C672-95BD-DEA424775C2B}" v="42" dt="2021-07-23T08:05:42.820"/>
    <p1510:client id="{FCEB39F3-4B84-D2DB-5900-D04D14956E75}" v="222" dt="2021-07-23T12:41:27.3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02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6/11/relationships/changesInfo" Target="changesInfos/changesInfo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660DBDBB-6A61-FCAA-2C73-17052144431D}"/>
    <pc:docChg chg="modSld">
      <pc:chgData name="Živilė Naužemienė" userId="S::zivile.nauzemiene@mruni.eu::bd8cf3aa-7c0a-461f-ba82-1fc8d10be57d" providerId="AD" clId="Web-{660DBDBB-6A61-FCAA-2C73-17052144431D}" dt="2021-07-23T10:28:41.136" v="34" actId="1076"/>
      <pc:docMkLst>
        <pc:docMk/>
      </pc:docMkLst>
      <pc:sldChg chg="modSp">
        <pc:chgData name="Živilė Naužemienė" userId="S::zivile.nauzemiene@mruni.eu::bd8cf3aa-7c0a-461f-ba82-1fc8d10be57d" providerId="AD" clId="Web-{660DBDBB-6A61-FCAA-2C73-17052144431D}" dt="2021-07-23T10:28:41.136" v="34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660DBDBB-6A61-FCAA-2C73-17052144431D}" dt="2021-07-23T10:28:41.136" v="34" actId="1076"/>
          <ac:spMkLst>
            <pc:docMk/>
            <pc:sldMk cId="1225972121" sldId="2944"/>
            <ac:spMk id="279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8BDD4044-51B1-C76C-8BC6-4DA984886D57}"/>
    <pc:docChg chg="delSld modSld">
      <pc:chgData name="Živilė Naužemienė" userId="S::zivile.nauzemiene@mruni.eu::bd8cf3aa-7c0a-461f-ba82-1fc8d10be57d" providerId="AD" clId="Web-{8BDD4044-51B1-C76C-8BC6-4DA984886D57}" dt="2021-07-23T10:48:49.286" v="30" actId="20577"/>
      <pc:docMkLst>
        <pc:docMk/>
      </pc:docMkLst>
      <pc:sldChg chg="addSp delSp modSp">
        <pc:chgData name="Živilė Naužemienė" userId="S::zivile.nauzemiene@mruni.eu::bd8cf3aa-7c0a-461f-ba82-1fc8d10be57d" providerId="AD" clId="Web-{8BDD4044-51B1-C76C-8BC6-4DA984886D57}" dt="2021-07-23T10:46:56.706" v="22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8BDD4044-51B1-C76C-8BC6-4DA984886D57}" dt="2021-07-23T10:43:56.563" v="7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8BDD4044-51B1-C76C-8BC6-4DA984886D57}" dt="2021-07-23T10:44:07.219" v="11" actId="1076"/>
          <ac:spMkLst>
            <pc:docMk/>
            <pc:sldMk cId="1225972121" sldId="2944"/>
            <ac:spMk id="279" creationId="{00000000-0000-0000-0000-000000000000}"/>
          </ac:spMkLst>
        </pc:spChg>
        <pc:picChg chg="add del mod">
          <ac:chgData name="Živilė Naužemienė" userId="S::zivile.nauzemiene@mruni.eu::bd8cf3aa-7c0a-461f-ba82-1fc8d10be57d" providerId="AD" clId="Web-{8BDD4044-51B1-C76C-8BC6-4DA984886D57}" dt="2021-07-23T10:45:50.330" v="17"/>
          <ac:picMkLst>
            <pc:docMk/>
            <pc:sldMk cId="1225972121" sldId="2944"/>
            <ac:picMk id="3" creationId="{C61390C9-D923-4EDE-BC27-0564C3CB5C25}"/>
          </ac:picMkLst>
        </pc:picChg>
        <pc:picChg chg="add mod">
          <ac:chgData name="Živilė Naužemienė" userId="S::zivile.nauzemiene@mruni.eu::bd8cf3aa-7c0a-461f-ba82-1fc8d10be57d" providerId="AD" clId="Web-{8BDD4044-51B1-C76C-8BC6-4DA984886D57}" dt="2021-07-23T10:46:56.706" v="22" actId="1076"/>
          <ac:picMkLst>
            <pc:docMk/>
            <pc:sldMk cId="1225972121" sldId="2944"/>
            <ac:picMk id="4" creationId="{C7D32C0C-9C98-4117-8625-32975E6318F2}"/>
          </ac:picMkLst>
        </pc:picChg>
        <pc:picChg chg="del">
          <ac:chgData name="Živilė Naužemienė" userId="S::zivile.nauzemiene@mruni.eu::bd8cf3aa-7c0a-461f-ba82-1fc8d10be57d" providerId="AD" clId="Web-{8BDD4044-51B1-C76C-8BC6-4DA984886D57}" dt="2021-07-23T10:46:50.378" v="21"/>
          <ac:picMkLst>
            <pc:docMk/>
            <pc:sldMk cId="1225972121" sldId="2944"/>
            <ac:picMk id="24" creationId="{916A0881-64A6-4644-9859-44C2C7465B9B}"/>
          </ac:picMkLst>
        </pc:picChg>
      </pc:sldChg>
      <pc:sldChg chg="addSp modSp">
        <pc:chgData name="Živilė Naužemienė" userId="S::zivile.nauzemiene@mruni.eu::bd8cf3aa-7c0a-461f-ba82-1fc8d10be57d" providerId="AD" clId="Web-{8BDD4044-51B1-C76C-8BC6-4DA984886D57}" dt="2021-07-23T10:48:49.286" v="3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8BDD4044-51B1-C76C-8BC6-4DA984886D57}" dt="2021-07-23T10:48:49.286" v="30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8BDD4044-51B1-C76C-8BC6-4DA984886D57}" dt="2021-07-23T10:47:18.425" v="24" actId="1076"/>
          <ac:picMkLst>
            <pc:docMk/>
            <pc:sldMk cId="1090319222" sldId="2945"/>
            <ac:picMk id="2" creationId="{B9B3BFF9-DE3C-4775-AE02-FDF7AC21371A}"/>
          </ac:picMkLst>
        </pc:picChg>
      </pc:sldChg>
      <pc:sldChg chg="del">
        <pc:chgData name="Živilė Naužemienė" userId="S::zivile.nauzemiene@mruni.eu::bd8cf3aa-7c0a-461f-ba82-1fc8d10be57d" providerId="AD" clId="Web-{8BDD4044-51B1-C76C-8BC6-4DA984886D57}" dt="2021-07-23T10:47:38.269" v="25"/>
        <pc:sldMkLst>
          <pc:docMk/>
          <pc:sldMk cId="174167792" sldId="2946"/>
        </pc:sldMkLst>
      </pc:sldChg>
    </pc:docChg>
  </pc:docChgLst>
  <pc:docChgLst>
    <pc:chgData name="Živilė Naužemienė" userId="S::zivile.nauzemiene@mruni.eu::bd8cf3aa-7c0a-461f-ba82-1fc8d10be57d" providerId="AD" clId="Web-{1C9B8252-85ED-FF45-3EEA-AA79BB08D561}"/>
    <pc:docChg chg="modSld">
      <pc:chgData name="Živilė Naužemienė" userId="S::zivile.nauzemiene@mruni.eu::bd8cf3aa-7c0a-461f-ba82-1fc8d10be57d" providerId="AD" clId="Web-{1C9B8252-85ED-FF45-3EEA-AA79BB08D561}" dt="2021-07-23T12:41:54.073" v="0" actId="20577"/>
      <pc:docMkLst>
        <pc:docMk/>
      </pc:docMkLst>
      <pc:sldChg chg="modSp">
        <pc:chgData name="Živilė Naužemienė" userId="S::zivile.nauzemiene@mruni.eu::bd8cf3aa-7c0a-461f-ba82-1fc8d10be57d" providerId="AD" clId="Web-{1C9B8252-85ED-FF45-3EEA-AA79BB08D561}" dt="2021-07-23T12:41:54.073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C9B8252-85ED-FF45-3EEA-AA79BB08D561}" dt="2021-07-23T12:41:54.073" v="0" actId="20577"/>
          <ac:spMkLst>
            <pc:docMk/>
            <pc:sldMk cId="1090319222" sldId="2945"/>
            <ac:spMk id="7" creationId="{3F13E9BB-648B-6545-8AA2-000BDC31CB97}"/>
          </ac:spMkLst>
        </pc:spChg>
      </pc:sldChg>
    </pc:docChg>
  </pc:docChgLst>
  <pc:docChgLst>
    <pc:chgData name="Živilė Naužemienė" userId="S::zivile.nauzemiene@mruni.eu::bd8cf3aa-7c0a-461f-ba82-1fc8d10be57d" providerId="AD" clId="Web-{BED59BF1-F3C7-C672-95BD-DEA424775C2B}"/>
    <pc:docChg chg="modSld">
      <pc:chgData name="Živilė Naužemienė" userId="S::zivile.nauzemiene@mruni.eu::bd8cf3aa-7c0a-461f-ba82-1fc8d10be57d" providerId="AD" clId="Web-{BED59BF1-F3C7-C672-95BD-DEA424775C2B}" dt="2021-07-23T08:05:42.820" v="20" actId="1076"/>
      <pc:docMkLst>
        <pc:docMk/>
      </pc:docMkLst>
      <pc:sldChg chg="modSp">
        <pc:chgData name="Živilė Naužemienė" userId="S::zivile.nauzemiene@mruni.eu::bd8cf3aa-7c0a-461f-ba82-1fc8d10be57d" providerId="AD" clId="Web-{BED59BF1-F3C7-C672-95BD-DEA424775C2B}" dt="2021-07-23T08:05:42.820" v="20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BED59BF1-F3C7-C672-95BD-DEA424775C2B}" dt="2021-07-23T08:05:42.820" v="20" actId="1076"/>
          <ac:spMkLst>
            <pc:docMk/>
            <pc:sldMk cId="1225972121" sldId="2944"/>
            <ac:spMk id="279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FCEB39F3-4B84-D2DB-5900-D04D14956E75}"/>
    <pc:docChg chg="modSld">
      <pc:chgData name="Živilė Naužemienė" userId="S::zivile.nauzemiene@mruni.eu::bd8cf3aa-7c0a-461f-ba82-1fc8d10be57d" providerId="AD" clId="Web-{FCEB39F3-4B84-D2DB-5900-D04D14956E75}" dt="2021-07-23T12:41:27.385" v="111" actId="20577"/>
      <pc:docMkLst>
        <pc:docMk/>
      </pc:docMkLst>
      <pc:sldChg chg="modSp">
        <pc:chgData name="Živilė Naužemienė" userId="S::zivile.nauzemiene@mruni.eu::bd8cf3aa-7c0a-461f-ba82-1fc8d10be57d" providerId="AD" clId="Web-{FCEB39F3-4B84-D2DB-5900-D04D14956E75}" dt="2021-07-23T12:41:27.385" v="111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FCEB39F3-4B84-D2DB-5900-D04D14956E75}" dt="2021-07-23T12:41:27.385" v="111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FCEB39F3-4B84-D2DB-5900-D04D14956E75}" dt="2021-07-23T12:36:22.833" v="36" actId="20577"/>
          <ac:spMkLst>
            <pc:docMk/>
            <pc:sldMk cId="1090319222" sldId="2945"/>
            <ac:spMk id="27" creationId="{B074EF2B-7A2B-4116-8F1B-346CE94DB4B4}"/>
          </ac:spMkLst>
        </pc:spChg>
        <pc:spChg chg="mod">
          <ac:chgData name="Živilė Naužemienė" userId="S::zivile.nauzemiene@mruni.eu::bd8cf3aa-7c0a-461f-ba82-1fc8d10be57d" providerId="AD" clId="Web-{FCEB39F3-4B84-D2DB-5900-D04D14956E75}" dt="2021-07-23T12:36:39.911" v="46" actId="20577"/>
          <ac:spMkLst>
            <pc:docMk/>
            <pc:sldMk cId="1090319222" sldId="2945"/>
            <ac:spMk id="30" creationId="{60BE628E-004D-49C5-BA7C-B65D4F90245B}"/>
          </ac:spMkLst>
        </pc:spChg>
        <pc:spChg chg="mod">
          <ac:chgData name="Živilė Naužemienė" userId="S::zivile.nauzemiene@mruni.eu::bd8cf3aa-7c0a-461f-ba82-1fc8d10be57d" providerId="AD" clId="Web-{FCEB39F3-4B84-D2DB-5900-D04D14956E75}" dt="2021-07-23T12:35:54.129" v="2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dirty="0" smtClean="0"/>
              <a:t>respondents: 191</a:t>
            </a:r>
            <a:endParaRPr lang="en-US" dirty="0"/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B64-4B9F-8A86-0849735B463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B64-4B9F-8A86-0849735B463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B64-4B9F-8A86-0849735B463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B64-4B9F-8A86-0849735B463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B64-4B9F-8A86-0849735B463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B64-4B9F-8A86-0849735B4631}"/>
              </c:ext>
            </c:extLst>
          </c:dPt>
          <c:dLbls>
            <c:dLbl>
              <c:idx val="4"/>
              <c:layout>
                <c:manualLayout>
                  <c:x val="2.3770612778710839E-2"/>
                  <c:y val="-2.44117799259529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64-4B9F-8A86-0849735B46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0.74</c:v>
                </c:pt>
                <c:pt idx="1">
                  <c:v>0.1</c:v>
                </c:pt>
                <c:pt idx="2">
                  <c:v>0.09</c:v>
                </c:pt>
                <c:pt idx="3">
                  <c:v>0.03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B64-4B9F-8A86-0849735B4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 smtClean="0"/>
              <a:t>Total </a:t>
            </a:r>
            <a:r>
              <a:rPr lang="en-US" sz="1200" b="0" i="0" u="none" strike="noStrike" baseline="0" dirty="0" smtClean="0">
                <a:effectLst/>
              </a:rPr>
              <a:t>respondents:</a:t>
            </a:r>
            <a:r>
              <a:rPr lang="en-US" dirty="0" smtClean="0"/>
              <a:t> 191</a:t>
            </a:r>
            <a:endParaRPr lang="en-US" dirty="0"/>
          </a:p>
        </c:rich>
      </c:tx>
      <c:layout>
        <c:manualLayout>
          <c:xMode val="edge"/>
          <c:yMode val="edge"/>
          <c:x val="0.3043540673980093"/>
          <c:y val="5.8602891604807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BD-4379-9BB0-FAD548B77475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BD-4379-9BB0-FAD548B77475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BD-4379-9BB0-FAD548B77475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BD-4379-9BB0-FAD548B77475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ABD-4379-9BB0-FAD548B77475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ABD-4379-9BB0-FAD548B77475}"/>
              </c:ext>
            </c:extLst>
          </c:dPt>
          <c:dLbls>
            <c:dLbl>
              <c:idx val="4"/>
              <c:layout>
                <c:manualLayout>
                  <c:x val="1.6929761151934713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BD-4379-9BB0-FAD548B774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0.09</c:v>
                </c:pt>
                <c:pt idx="2">
                  <c:v>0.08</c:v>
                </c:pt>
                <c:pt idx="3">
                  <c:v>0.03</c:v>
                </c:pt>
                <c:pt idx="4">
                  <c:v>0.03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ABD-4379-9BB0-FAD548B77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2021.07.29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626806" y="3191705"/>
            <a:ext cx="6779132" cy="1918795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Quality of the bachelor's degree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study </a:t>
            </a:r>
            <a:r>
              <a:rPr lang="en-GB" sz="2000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programme </a:t>
            </a:r>
            <a:r>
              <a:rPr lang="en-GB" sz="2000" i="1" spc="0" dirty="0" smtClean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Translation 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and </a:t>
            </a:r>
            <a:r>
              <a:rPr lang="en-GB" sz="2000" i="1" spc="0" dirty="0" smtClean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Editing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of </a:t>
            </a:r>
            <a:r>
              <a:rPr lang="en-GB" sz="2000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the </a:t>
            </a:r>
            <a:r>
              <a:rPr lang="en-GB" sz="2000" spc="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study field </a:t>
            </a:r>
            <a:r>
              <a:rPr lang="en-GB" sz="20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Translation studies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yriad Pro"/>
                <a:cs typeface="Segoe UI Semibold"/>
              </a:rPr>
              <a:t> </a:t>
            </a:r>
            <a:endParaRPr lang="en-GB" sz="2000" spc="0" dirty="0" smtClean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 smtClean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2018-2019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 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Students’ opinions presentation </a:t>
            </a:r>
            <a:endParaRPr lang="en-GB" sz="20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UNIVERSIT​Y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7D32C0C-9C98-4117-8625-32975E6318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8795" y="5222298"/>
            <a:ext cx="1930978" cy="12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27767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</a:t>
            </a:r>
            <a:r>
              <a:rPr lang="en-US" sz="2000" b="1" dirty="0" smtClean="0">
                <a:latin typeface="Myriad Pro"/>
                <a:ea typeface="+mn-lt"/>
                <a:cs typeface="Segoe UI Semibold"/>
              </a:rPr>
              <a:t>QUALITY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OF </a:t>
            </a:r>
            <a:r>
              <a:rPr lang="en-US" sz="2000" b="1" dirty="0" smtClean="0">
                <a:latin typeface="Myriad Pro"/>
                <a:ea typeface="+mn-lt"/>
                <a:cs typeface="Segoe UI Semibold"/>
              </a:rPr>
              <a:t>THE COURSE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UNITS</a:t>
            </a:r>
          </a:p>
          <a:p>
            <a:pPr algn="just"/>
            <a:r>
              <a:rPr lang="en-US" sz="2000" b="1" dirty="0" smtClean="0">
                <a:latin typeface="Myriad Pro"/>
                <a:ea typeface="+mn-lt"/>
                <a:cs typeface="Segoe UI Semibold"/>
              </a:rPr>
              <a:t>2018</a:t>
            </a:r>
            <a:r>
              <a:rPr lang="sk-SK" sz="2000" b="1" dirty="0" smtClean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–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 smtClean="0">
                <a:latin typeface="Myriad Pro"/>
                <a:ea typeface="+mn-lt"/>
                <a:cs typeface="Segoe UI Semibold"/>
              </a:rPr>
              <a:t>2019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 smtClean="0">
                <a:solidFill>
                  <a:srgbClr val="CF324F"/>
                </a:solidFill>
                <a:latin typeface="Arial"/>
                <a:cs typeface="Arial"/>
              </a:rPr>
              <a:t>84%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with </a:t>
            </a:r>
            <a:r>
              <a:rPr lang="en-US" sz="1600" dirty="0" smtClean="0">
                <a:solidFill>
                  <a:srgbClr val="CF324F"/>
                </a:solidFill>
                <a:latin typeface="Arial"/>
                <a:cs typeface="Arial"/>
              </a:rPr>
              <a:t>quality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</a:t>
            </a:r>
            <a:r>
              <a:rPr lang="en-US" sz="1600" dirty="0" smtClean="0">
                <a:solidFill>
                  <a:srgbClr val="CF324F"/>
                </a:solidFill>
                <a:latin typeface="Arial"/>
                <a:cs typeface="Arial"/>
              </a:rPr>
              <a:t>the course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units of </a:t>
            </a:r>
            <a:r>
              <a:rPr lang="en-US" sz="1600" dirty="0" smtClean="0">
                <a:solidFill>
                  <a:srgbClr val="CF324F"/>
                </a:solidFill>
                <a:latin typeface="Arial"/>
                <a:cs typeface="Arial"/>
              </a:rPr>
              <a:t>the bachelor's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degree study </a:t>
            </a:r>
            <a:r>
              <a:rPr lang="en-US" sz="1600" dirty="0" err="1" smtClean="0">
                <a:solidFill>
                  <a:srgbClr val="CF324F"/>
                </a:solidFill>
                <a:latin typeface="Arial"/>
                <a:cs typeface="Arial"/>
              </a:rPr>
              <a:t>programme</a:t>
            </a:r>
            <a:r>
              <a:rPr lang="en-US" sz="1600" dirty="0" smtClean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Translation and Editing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Translation studies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2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6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953645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8" name="Rectangle: Rounded Corners 38">
            <a:extLst>
              <a:ext uri="{FF2B5EF4-FFF2-40B4-BE49-F238E27FC236}">
                <a16:creationId xmlns:a16="http://schemas.microsoft.com/office/drawing/2014/main" id="{07F1717D-3EFB-4567-AD12-CB8BFF9C9110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9" name="Graf 5">
            <a:extLst>
              <a:ext uri="{FF2B5EF4-FFF2-40B4-BE49-F238E27FC236}">
                <a16:creationId xmlns:a16="http://schemas.microsoft.com/office/drawing/2014/main" id="{A39FD9F2-9A2A-4E67-924F-82D8B60E8F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0672496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9B3BFF9-DE3C-4775-AE02-FDF7AC2137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88681" y="364548"/>
            <a:ext cx="1930978" cy="12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25" grpId="0" animBg="1"/>
      <p:bldGraphic spid="26" grpId="0" uiExpand="1">
        <p:bldSub>
          <a:bldChart bld="category"/>
        </p:bldSub>
      </p:bldGraphic>
      <p:bldP spid="27" grpId="0"/>
      <p:bldP spid="28" grpId="0" animBg="1"/>
      <p:bldGraphic spid="29" grpId="0" uiExpand="1">
        <p:bldSub>
          <a:bldChart bld="category"/>
        </p:bldSub>
      </p:bldGraphic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99</Words>
  <Application>Microsoft Office PowerPoint</Application>
  <PresentationFormat>Widescreen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Light</vt:lpstr>
      <vt:lpstr>Lato Regular</vt:lpstr>
      <vt:lpstr>Myriad Pro</vt:lpstr>
      <vt:lpstr>Montserrat</vt:lpstr>
      <vt:lpstr>Nexa Bold</vt:lpstr>
      <vt:lpstr>Open Sans</vt:lpstr>
      <vt:lpstr>Poppins Medium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Živilė Naužemienė</cp:lastModifiedBy>
  <cp:revision>51</cp:revision>
  <dcterms:created xsi:type="dcterms:W3CDTF">2021-04-08T09:21:09Z</dcterms:created>
  <dcterms:modified xsi:type="dcterms:W3CDTF">2021-07-29T09:45:47Z</dcterms:modified>
</cp:coreProperties>
</file>