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6" r:id="rId2"/>
  </p:sldMasterIdLst>
  <p:notesMasterIdLst>
    <p:notesMasterId r:id="rId12"/>
  </p:notesMasterIdLst>
  <p:sldIdLst>
    <p:sldId id="3165" r:id="rId3"/>
    <p:sldId id="3242" r:id="rId4"/>
    <p:sldId id="3319" r:id="rId5"/>
    <p:sldId id="3320" r:id="rId6"/>
    <p:sldId id="3331" r:id="rId7"/>
    <p:sldId id="3332" r:id="rId8"/>
    <p:sldId id="3318" r:id="rId9"/>
    <p:sldId id="3333" r:id="rId10"/>
    <p:sldId id="374" r:id="rId11"/>
  </p:sldIdLst>
  <p:sldSz cx="12192000" cy="6858000"/>
  <p:notesSz cx="6858000" cy="9144000"/>
  <p:defaultTextStyle>
    <a:defPPr>
      <a:defRPr lang="en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edrė Kaušienė" initials="GK" lastIdx="31" clrIdx="0">
    <p:extLst>
      <p:ext uri="{19B8F6BF-5375-455C-9EA6-DF929625EA0E}">
        <p15:presenceInfo xmlns:p15="http://schemas.microsoft.com/office/powerpoint/2012/main" userId="S::giedre.kausiene@mruni.eu::76db8279-0c16-4656-a148-e7a482fe82f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 snapToObjects="1" showGuides="1">
      <p:cViewPr varScale="1">
        <p:scale>
          <a:sx n="90" d="100"/>
          <a:sy n="90" d="100"/>
        </p:scale>
        <p:origin x="184" y="9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Arial" charset="0"/>
                <a:cs typeface="Arial" charset="0"/>
              </a:defRPr>
            </a:pPr>
            <a:r>
              <a:rPr lang="en-US" b="1"/>
              <a:t>Lentelės pavadinimas</a:t>
            </a:r>
          </a:p>
        </c:rich>
      </c:tx>
      <c:layout>
        <c:manualLayout>
          <c:xMode val="edge"/>
          <c:yMode val="edge"/>
          <c:x val="0.33647567233754611"/>
          <c:y val="4.81540930979133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yriad Pro" panose="020B0503030403020204" pitchFamily="34" charset="0"/>
              <a:ea typeface="Arial" charset="0"/>
              <a:cs typeface="Arial" charset="0"/>
            </a:defRPr>
          </a:pPr>
          <a:endParaRPr lang="en-LT"/>
        </a:p>
      </c:txPr>
    </c:title>
    <c:autoTitleDeleted val="0"/>
    <c:plotArea>
      <c:layout>
        <c:manualLayout>
          <c:layoutTarget val="inner"/>
          <c:xMode val="edge"/>
          <c:yMode val="edge"/>
          <c:x val="6.0714150274941897E-2"/>
          <c:y val="0.20035313001605101"/>
          <c:w val="0.90633274452860701"/>
          <c:h val="0.61595606728934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D5312C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4E-1348-8D7D-CBAB60C8C4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4E-1348-8D7D-CBAB60C8C4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4E-1348-8D7D-CBAB60C8C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8"/>
        <c:overlap val="-12"/>
        <c:axId val="911802688"/>
        <c:axId val="911805008"/>
      </c:barChart>
      <c:catAx>
        <c:axId val="91180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Arial" charset="0"/>
                <a:cs typeface="Arial" charset="0"/>
              </a:defRPr>
            </a:pPr>
            <a:endParaRPr lang="en-LT"/>
          </a:p>
        </c:txPr>
        <c:crossAx val="911805008"/>
        <c:crosses val="autoZero"/>
        <c:auto val="1"/>
        <c:lblAlgn val="ctr"/>
        <c:lblOffset val="100"/>
        <c:noMultiLvlLbl val="0"/>
      </c:catAx>
      <c:valAx>
        <c:axId val="911805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Arial" charset="0"/>
                <a:cs typeface="Arial" charset="0"/>
              </a:defRPr>
            </a:pPr>
            <a:endParaRPr lang="en-LT"/>
          </a:p>
        </c:txPr>
        <c:crossAx val="91180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yriad Pro" panose="020B0503030403020204" pitchFamily="34" charset="0"/>
              <a:ea typeface="Arial" charset="0"/>
              <a:cs typeface="Arial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yriad Pro" panose="020B0503030403020204" pitchFamily="34" charset="0"/>
          <a:ea typeface="Arial" charset="0"/>
          <a:cs typeface="Arial" charset="0"/>
        </a:defRPr>
      </a:pPr>
      <a:endParaRPr lang="en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lt-LT" sz="1862" b="1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r>
              <a:rPr lang="lt-LT" b="1" noProof="0" dirty="0"/>
              <a:t>Lentelės pavadinimas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lt-LT" sz="1862" b="1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Myriad Pro" panose="020B0503030403020204" pitchFamily="34" charset="0"/>
              <a:ea typeface="+mn-ea"/>
              <a:cs typeface="+mn-cs"/>
            </a:defRPr>
          </a:pPr>
          <a:endParaRPr lang="en-LT"/>
        </a:p>
      </c:txPr>
    </c:title>
    <c:autoTitleDeleted val="0"/>
    <c:plotArea>
      <c:layout>
        <c:manualLayout>
          <c:layoutTarget val="inner"/>
          <c:xMode val="edge"/>
          <c:yMode val="edge"/>
          <c:x val="0.19223496302505899"/>
          <c:y val="0.16661270989103799"/>
          <c:w val="0.76637725417402702"/>
          <c:h val="0.65489025240963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64-A14D-BF9E-CE06EFFEF2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64-A14D-BF9E-CE06EFFEF2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D5312C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64-A14D-BF9E-CE06EFFEF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11860496"/>
        <c:axId val="911863248"/>
      </c:barChart>
      <c:catAx>
        <c:axId val="911860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en-LT"/>
          </a:p>
        </c:txPr>
        <c:crossAx val="911863248"/>
        <c:crosses val="autoZero"/>
        <c:auto val="1"/>
        <c:lblAlgn val="ctr"/>
        <c:lblOffset val="100"/>
        <c:noMultiLvlLbl val="0"/>
      </c:catAx>
      <c:valAx>
        <c:axId val="911863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en-LT"/>
          </a:p>
        </c:txPr>
        <c:crossAx val="91186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yriad Pro" panose="020B0503030403020204" pitchFamily="34" charset="0"/>
              <a:ea typeface="+mn-ea"/>
              <a:cs typeface="+mn-cs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yriad Pro" panose="020B0503030403020204" pitchFamily="34" charset="0"/>
        </a:defRPr>
      </a:pPr>
      <a:endParaRPr lang="en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r>
              <a:rPr lang="en-US" sz="2000" b="1" dirty="0" err="1">
                <a:latin typeface="Myriad Pro" panose="020B0503030403020204" pitchFamily="34" charset="0"/>
              </a:rPr>
              <a:t>Pavadinimas</a:t>
            </a:r>
            <a:endParaRPr lang="en-US" sz="2000" b="1" dirty="0">
              <a:latin typeface="Myriad Pro" panose="020B0503030403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yriad Pro" panose="020B0503030403020204" pitchFamily="34" charset="0"/>
              <a:ea typeface="+mn-ea"/>
              <a:cs typeface="+mn-cs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D5312C"/>
            </a:solidFill>
          </c:spPr>
          <c:dPt>
            <c:idx val="0"/>
            <c:bubble3D val="0"/>
            <c:spPr>
              <a:solidFill>
                <a:srgbClr val="D5312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B1C-2B4A-8231-E3EBCB44431D}"/>
              </c:ext>
            </c:extLst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B1C-2B4A-8231-E3EBCB44431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B1C-2B4A-8231-E3EBCB44431D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B1C-2B4A-8231-E3EBCB44431D}"/>
              </c:ext>
            </c:extLst>
          </c:dPt>
          <c:dPt>
            <c:idx val="4"/>
            <c:bubble3D val="0"/>
            <c:spPr>
              <a:solidFill>
                <a:srgbClr val="D5312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B1C-2B4A-8231-E3EBCB44431D}"/>
              </c:ext>
            </c:extLst>
          </c:dPt>
          <c:dPt>
            <c:idx val="5"/>
            <c:bubble3D val="0"/>
            <c:spPr>
              <a:solidFill>
                <a:srgbClr val="D5312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B1C-2B4A-8231-E3EBCB4443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4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  <c:pt idx="3">
                  <c:v>Series 4</c:v>
                </c:pt>
              </c:strCache>
            </c:strRef>
          </c:cat>
          <c:val>
            <c:numRef>
              <c:f>Hárok1!$B$2:$B$7</c:f>
              <c:numCache>
                <c:formatCode>General</c:formatCode>
                <c:ptCount val="6"/>
                <c:pt idx="0">
                  <c:v>60</c:v>
                </c:pt>
                <c:pt idx="1">
                  <c:v>15</c:v>
                </c:pt>
                <c:pt idx="2">
                  <c:v>15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B1C-2B4A-8231-E3EBCB444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 dirty="0" err="1">
                <a:latin typeface="Myriad Pro" panose="020B0503030403020204" pitchFamily="34" charset="0"/>
              </a:rPr>
              <a:t>Pavadinimas</a:t>
            </a:r>
            <a:endParaRPr lang="en-GB" sz="2000" b="1" dirty="0">
              <a:latin typeface="Myriad Pro" panose="020B0503030403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D5312C"/>
            </a:solidFill>
          </c:spPr>
          <c:dPt>
            <c:idx val="0"/>
            <c:bubble3D val="0"/>
            <c:spPr>
              <a:solidFill>
                <a:srgbClr val="D5312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AE5-9246-8AD4-8CB3312344C5}"/>
              </c:ext>
            </c:extLst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AE5-9246-8AD4-8CB3312344C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AE5-9246-8AD4-8CB3312344C5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AE5-9246-8AD4-8CB3312344C5}"/>
              </c:ext>
            </c:extLst>
          </c:dPt>
          <c:dPt>
            <c:idx val="4"/>
            <c:bubble3D val="0"/>
            <c:spPr>
              <a:solidFill>
                <a:srgbClr val="D5312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AE5-9246-8AD4-8CB3312344C5}"/>
              </c:ext>
            </c:extLst>
          </c:dPt>
          <c:dPt>
            <c:idx val="5"/>
            <c:bubble3D val="0"/>
            <c:spPr>
              <a:solidFill>
                <a:srgbClr val="D5312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AE5-9246-8AD4-8CB3312344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4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  <c:pt idx="3">
                  <c:v>Series 4</c:v>
                </c:pt>
              </c:strCache>
            </c:strRef>
          </c:cat>
          <c:val>
            <c:numRef>
              <c:f>Hárok1!$B$2:$B$7</c:f>
              <c:numCache>
                <c:formatCode>General</c:formatCode>
                <c:ptCount val="6"/>
                <c:pt idx="0">
                  <c:v>60</c:v>
                </c:pt>
                <c:pt idx="1">
                  <c:v>15</c:v>
                </c:pt>
                <c:pt idx="2">
                  <c:v>15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AE5-9246-8AD4-8CB331234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5AEB6-E240-9247-9C94-0E5749F2330F}" type="datetimeFigureOut">
              <a:rPr lang="en-LT" smtClean="0"/>
              <a:t>2021-04-22</a:t>
            </a:fld>
            <a:endParaRPr lang="en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5152B-5986-364F-B9CB-EFC9A6F0E8EB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81514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58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A053-9E28-4D4C-B446-3C2814735B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05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A053-9E28-4D4C-B446-3C2814735B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68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A053-9E28-4D4C-B446-3C2814735B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42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A053-9E28-4D4C-B446-3C2814735B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49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A053-9E28-4D4C-B446-3C2814735B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77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32D0C-E16A-47D3-9888-F9478D37EADF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1619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A053-9E28-4D4C-B446-3C2814735B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30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4035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98FF51-E3B5-42C9-ABBF-2B414E7C89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46E60-9455-1C4F-B595-8576EE63C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0C5D6C-CE48-6A44-B4E6-1AF0A7844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B9615-935A-324D-AD2E-AC87BF67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96DE-8B30-4D41-B354-E57F1280F491}" type="datetimeFigureOut">
              <a:rPr lang="en-LT" smtClean="0"/>
              <a:t>2021-04-22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751CD-BEF6-A14D-B618-18FEAE4F9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71C09-8B24-DA41-9240-34F16EEB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386-E190-4646-B37D-270BFA923D80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73424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633A5-3757-8E45-8892-453AE115B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C6AF7-9D81-C54A-B033-99359A0AA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D6EDB-CB3E-4E42-82E1-5E3B81252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96DE-8B30-4D41-B354-E57F1280F491}" type="datetimeFigureOut">
              <a:rPr lang="en-LT" smtClean="0"/>
              <a:t>2021-04-22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FB0EB-837D-DA4A-B917-95036E53F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40334-1C4D-F149-B1ED-088FEEB5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386-E190-4646-B37D-270BFA923D80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5698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DCE75C-2434-A04A-8EA3-3ED183DC0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DE0DA-7873-C348-94BF-B05479504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FDD9E-0F32-894A-9320-C9CA469BE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96DE-8B30-4D41-B354-E57F1280F491}" type="datetimeFigureOut">
              <a:rPr lang="en-LT" smtClean="0"/>
              <a:t>2021-04-22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087B4-C667-7E40-8403-0EACFEF96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844AC-B85D-8A4E-8090-78D32CB94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386-E190-4646-B37D-270BFA923D80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703336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D20A1C01-5A8D-4D28-BD2A-5F7CD77A5EE8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062931" y="0"/>
            <a:ext cx="3003208" cy="3399135"/>
          </a:xfrm>
          <a:custGeom>
            <a:avLst/>
            <a:gdLst>
              <a:gd name="connsiteX0" fmla="*/ 0 w 6007198"/>
              <a:gd name="connsiteY0" fmla="*/ 0 h 6798269"/>
              <a:gd name="connsiteX1" fmla="*/ 6007198 w 6007198"/>
              <a:gd name="connsiteY1" fmla="*/ 0 h 6798269"/>
              <a:gd name="connsiteX2" fmla="*/ 6007198 w 6007198"/>
              <a:gd name="connsiteY2" fmla="*/ 6798269 h 6798269"/>
              <a:gd name="connsiteX3" fmla="*/ 0 w 6007198"/>
              <a:gd name="connsiteY3" fmla="*/ 6798269 h 679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07198" h="6798269">
                <a:moveTo>
                  <a:pt x="0" y="0"/>
                </a:moveTo>
                <a:lnTo>
                  <a:pt x="6007198" y="0"/>
                </a:lnTo>
                <a:lnTo>
                  <a:pt x="6007198" y="6798269"/>
                </a:lnTo>
                <a:lnTo>
                  <a:pt x="0" y="6798269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E6E9EE"/>
            </a:bgClr>
          </a:pattFill>
        </p:spPr>
        <p:txBody>
          <a:bodyPr anchor="ctr"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AFA33A9A-7C63-48CF-80D3-E8B89809C8F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125861" y="0"/>
            <a:ext cx="3003208" cy="3399135"/>
          </a:xfrm>
          <a:custGeom>
            <a:avLst/>
            <a:gdLst>
              <a:gd name="connsiteX0" fmla="*/ 0 w 6007198"/>
              <a:gd name="connsiteY0" fmla="*/ 0 h 6798269"/>
              <a:gd name="connsiteX1" fmla="*/ 6007198 w 6007198"/>
              <a:gd name="connsiteY1" fmla="*/ 0 h 6798269"/>
              <a:gd name="connsiteX2" fmla="*/ 6007198 w 6007198"/>
              <a:gd name="connsiteY2" fmla="*/ 6798269 h 6798269"/>
              <a:gd name="connsiteX3" fmla="*/ 0 w 6007198"/>
              <a:gd name="connsiteY3" fmla="*/ 6798269 h 679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07198" h="6798269">
                <a:moveTo>
                  <a:pt x="0" y="0"/>
                </a:moveTo>
                <a:lnTo>
                  <a:pt x="6007198" y="0"/>
                </a:lnTo>
                <a:lnTo>
                  <a:pt x="6007198" y="6798269"/>
                </a:lnTo>
                <a:lnTo>
                  <a:pt x="0" y="6798269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E6E9EE"/>
            </a:bgClr>
          </a:pattFill>
        </p:spPr>
        <p:txBody>
          <a:bodyPr anchor="ctr"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F2BA50BE-6CD6-438C-ABA3-F0CA17693FC6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0" y="3458865"/>
            <a:ext cx="3003208" cy="3399135"/>
          </a:xfrm>
          <a:custGeom>
            <a:avLst/>
            <a:gdLst>
              <a:gd name="connsiteX0" fmla="*/ 0 w 6007198"/>
              <a:gd name="connsiteY0" fmla="*/ 0 h 6798269"/>
              <a:gd name="connsiteX1" fmla="*/ 6007198 w 6007198"/>
              <a:gd name="connsiteY1" fmla="*/ 0 h 6798269"/>
              <a:gd name="connsiteX2" fmla="*/ 6007198 w 6007198"/>
              <a:gd name="connsiteY2" fmla="*/ 6798269 h 6798269"/>
              <a:gd name="connsiteX3" fmla="*/ 0 w 6007198"/>
              <a:gd name="connsiteY3" fmla="*/ 6798269 h 679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07198" h="6798269">
                <a:moveTo>
                  <a:pt x="0" y="0"/>
                </a:moveTo>
                <a:lnTo>
                  <a:pt x="6007198" y="0"/>
                </a:lnTo>
                <a:lnTo>
                  <a:pt x="6007198" y="6798269"/>
                </a:lnTo>
                <a:lnTo>
                  <a:pt x="0" y="6798269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E6E9EE"/>
            </a:bgClr>
          </a:pattFill>
        </p:spPr>
        <p:txBody>
          <a:bodyPr anchor="ctr"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B1D48CD9-A0E5-4ECB-A530-D4DAC86466F9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3062931" y="3458865"/>
            <a:ext cx="3003208" cy="3399135"/>
          </a:xfrm>
          <a:custGeom>
            <a:avLst/>
            <a:gdLst>
              <a:gd name="connsiteX0" fmla="*/ 0 w 6007198"/>
              <a:gd name="connsiteY0" fmla="*/ 0 h 6798269"/>
              <a:gd name="connsiteX1" fmla="*/ 6007198 w 6007198"/>
              <a:gd name="connsiteY1" fmla="*/ 0 h 6798269"/>
              <a:gd name="connsiteX2" fmla="*/ 6007198 w 6007198"/>
              <a:gd name="connsiteY2" fmla="*/ 6798269 h 6798269"/>
              <a:gd name="connsiteX3" fmla="*/ 0 w 6007198"/>
              <a:gd name="connsiteY3" fmla="*/ 6798269 h 679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07198" h="6798269">
                <a:moveTo>
                  <a:pt x="0" y="0"/>
                </a:moveTo>
                <a:lnTo>
                  <a:pt x="6007198" y="0"/>
                </a:lnTo>
                <a:lnTo>
                  <a:pt x="6007198" y="6798269"/>
                </a:lnTo>
                <a:lnTo>
                  <a:pt x="0" y="6798269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E6E9EE"/>
            </a:bgClr>
          </a:pattFill>
        </p:spPr>
        <p:txBody>
          <a:bodyPr anchor="ctr"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93736B91-70C5-47D4-915B-F2450F410BD0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9188792" y="0"/>
            <a:ext cx="3003209" cy="3399135"/>
          </a:xfrm>
          <a:custGeom>
            <a:avLst/>
            <a:gdLst>
              <a:gd name="connsiteX0" fmla="*/ 0 w 6007200"/>
              <a:gd name="connsiteY0" fmla="*/ 0 h 6798269"/>
              <a:gd name="connsiteX1" fmla="*/ 6007200 w 6007200"/>
              <a:gd name="connsiteY1" fmla="*/ 0 h 6798269"/>
              <a:gd name="connsiteX2" fmla="*/ 6007200 w 6007200"/>
              <a:gd name="connsiteY2" fmla="*/ 6798269 h 6798269"/>
              <a:gd name="connsiteX3" fmla="*/ 0 w 6007200"/>
              <a:gd name="connsiteY3" fmla="*/ 6798269 h 679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07200" h="6798269">
                <a:moveTo>
                  <a:pt x="0" y="0"/>
                </a:moveTo>
                <a:lnTo>
                  <a:pt x="6007200" y="0"/>
                </a:lnTo>
                <a:lnTo>
                  <a:pt x="6007200" y="6798269"/>
                </a:lnTo>
                <a:lnTo>
                  <a:pt x="0" y="6798269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E6E9EE"/>
            </a:bgClr>
          </a:pattFill>
        </p:spPr>
        <p:txBody>
          <a:bodyPr anchor="ctr"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1F9A97A3-008B-4DBE-8BA2-2FBF3BDFE4E2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125861" y="3458865"/>
            <a:ext cx="3003209" cy="3399135"/>
          </a:xfrm>
          <a:custGeom>
            <a:avLst/>
            <a:gdLst>
              <a:gd name="connsiteX0" fmla="*/ 0 w 6007200"/>
              <a:gd name="connsiteY0" fmla="*/ 0 h 6798269"/>
              <a:gd name="connsiteX1" fmla="*/ 6007200 w 6007200"/>
              <a:gd name="connsiteY1" fmla="*/ 0 h 6798269"/>
              <a:gd name="connsiteX2" fmla="*/ 6007200 w 6007200"/>
              <a:gd name="connsiteY2" fmla="*/ 6798269 h 6798269"/>
              <a:gd name="connsiteX3" fmla="*/ 0 w 6007200"/>
              <a:gd name="connsiteY3" fmla="*/ 6798269 h 679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07200" h="6798269">
                <a:moveTo>
                  <a:pt x="0" y="0"/>
                </a:moveTo>
                <a:lnTo>
                  <a:pt x="6007200" y="0"/>
                </a:lnTo>
                <a:lnTo>
                  <a:pt x="6007200" y="6798269"/>
                </a:lnTo>
                <a:lnTo>
                  <a:pt x="0" y="6798269"/>
                </a:lnTo>
                <a:close/>
              </a:path>
            </a:pathLst>
          </a:custGeom>
          <a:pattFill prst="pct60">
            <a:fgClr>
              <a:srgbClr val="FFFFFF"/>
            </a:fgClr>
            <a:bgClr>
              <a:srgbClr val="E6E9EE"/>
            </a:bgClr>
          </a:pattFill>
        </p:spPr>
        <p:txBody>
          <a:bodyPr anchor="ctr"/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0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4" grpId="0" animBg="1"/>
      <p:bldP spid="35" grpId="0" animBg="1"/>
      <p:bldP spid="33" grpId="0" animBg="1"/>
      <p:bldP spid="36" grpId="0" animBg="1"/>
    </p:bldLst>
  </p:timing>
  <p:extLst>
    <p:ext uri="{DCECCB84-F9BA-43D5-87BE-67443E8EF086}">
      <p15:sldGuideLst xmlns:p15="http://schemas.microsoft.com/office/powerpoint/2012/main">
        <p15:guide id="4" orient="horz" pos="4320">
          <p15:clr>
            <a:srgbClr val="FBAE40"/>
          </p15:clr>
        </p15:guide>
        <p15:guide id="5" pos="768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370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483C2D-7C0A-4BEF-A426-32E598F73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A2B4C67-056E-4391-B506-FE4929841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I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3F9D4C-5F6D-4768-B71E-8621B3C39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288B-71D3-4F0D-B6B7-CB2514B9DF72}" type="datetimeFigureOut">
              <a:rPr lang="en-IE" smtClean="0"/>
              <a:t>22/04/2021</a:t>
            </a:fld>
            <a:endParaRPr lang="en-I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96A9DF-9ECD-48A2-9D8B-03DDBA268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3CEEEB-2D0D-43A2-9B30-4BC2EE25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9E69-FB30-4A7E-9004-40619BEE9A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4162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4C2C2C-0B6C-43CF-B697-70B0BF073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4E9AA5-6F97-45EB-8D87-6615FF297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I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0562A6-43E6-4462-A7A9-0A4FC3C20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288B-71D3-4F0D-B6B7-CB2514B9DF72}" type="datetimeFigureOut">
              <a:rPr lang="en-IE" smtClean="0"/>
              <a:t>22/04/2021</a:t>
            </a:fld>
            <a:endParaRPr lang="en-I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9A3404-1178-43A9-BD13-F828FD96A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652375-3011-45CD-96DB-94111C6A0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9E69-FB30-4A7E-9004-40619BEE9A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4822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1CEAF1-16A5-4C54-84DB-FF8519092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44519F-2F71-47C8-9AB3-E687BC2CA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39769C-3A92-4EEC-843A-4B7FBF2CD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288B-71D3-4F0D-B6B7-CB2514B9DF72}" type="datetimeFigureOut">
              <a:rPr lang="en-IE" smtClean="0"/>
              <a:t>22/04/2021</a:t>
            </a:fld>
            <a:endParaRPr lang="en-I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2D7835-C005-4594-A6CC-4CD1289B3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9FB54E-4194-4C3A-BD15-8BB29AA7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9E69-FB30-4A7E-9004-40619BEE9A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126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6A0B30-3896-4945-BE4D-F34B6BB15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4A171F-3DBE-41F2-A9CB-292A6D06A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I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89D921-947A-4E35-9072-6DCAF85FC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I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862A43-FE77-4029-8CD0-9FE69B1FA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288B-71D3-4F0D-B6B7-CB2514B9DF72}" type="datetimeFigureOut">
              <a:rPr lang="en-IE" smtClean="0"/>
              <a:t>22/04/2021</a:t>
            </a:fld>
            <a:endParaRPr lang="en-I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2D2748-7B28-42F1-933B-C6913A1AD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567A7E-DA3F-4ADC-993B-9C738017D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9E69-FB30-4A7E-9004-40619BEE9A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5988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97EC5D-FD99-4D4F-9CE1-3038CDB96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1A5ACF-B1D8-46BD-9B92-CFF28FF1C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DB0F47-DEDC-4570-99AC-21A113305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I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EB25284-5353-49C4-B9A4-2ADC983819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BBF7DC4-ACD0-4A07-9AF8-9E741E9BF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I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A41FB1B-E583-44B2-AB7E-3E0DE7B25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288B-71D3-4F0D-B6B7-CB2514B9DF72}" type="datetimeFigureOut">
              <a:rPr lang="en-IE" smtClean="0"/>
              <a:t>22/04/2021</a:t>
            </a:fld>
            <a:endParaRPr lang="en-I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47235BF-C5C2-4A08-A032-2C3C3BD37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8B81748-8D0B-4528-8397-3CC15394F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9E69-FB30-4A7E-9004-40619BEE9A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4872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51947A-B30F-4A53-8E8F-6794983AF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D048389-4AF6-4DBE-AE00-BBB3F781B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288B-71D3-4F0D-B6B7-CB2514B9DF72}" type="datetimeFigureOut">
              <a:rPr lang="en-IE" smtClean="0"/>
              <a:t>22/04/2021</a:t>
            </a:fld>
            <a:endParaRPr lang="en-I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EAA617D-6500-4DA2-909A-F8D1D0CA6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70BC923-1632-423D-B5D6-05C26655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9E69-FB30-4A7E-9004-40619BEE9A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5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2828C-B1F1-A946-B107-A3D73D28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CCFB6-78D7-884A-9E84-26540BB77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256DC-D205-8948-9BDB-A704E6E45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96DE-8B30-4D41-B354-E57F1280F491}" type="datetimeFigureOut">
              <a:rPr lang="en-LT" smtClean="0"/>
              <a:t>2021-04-22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FAFAF-8246-A74B-BBCB-54A5DE763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75A76-2F8B-ED42-A202-67F68B65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386-E190-4646-B37D-270BFA923D80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533445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F4F3C1A-5A9E-47E3-98DE-1CD00D716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288B-71D3-4F0D-B6B7-CB2514B9DF72}" type="datetimeFigureOut">
              <a:rPr lang="en-IE" smtClean="0"/>
              <a:t>22/04/2021</a:t>
            </a:fld>
            <a:endParaRPr lang="en-I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1411670-D600-4AB1-8266-6960E65A0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E98C883-8DD2-4DBC-99F0-D6D5453C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9E69-FB30-4A7E-9004-40619BEE9A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9935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BACBB3-4F56-4359-A2FA-08BE53A9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78499E-6243-4507-BAFB-F0E0D95BC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I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3670ED-2565-4A84-BCF8-143C55E29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924E9B-3E48-4FA3-99FC-30240661F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288B-71D3-4F0D-B6B7-CB2514B9DF72}" type="datetimeFigureOut">
              <a:rPr lang="en-IE" smtClean="0"/>
              <a:t>22/04/2021</a:t>
            </a:fld>
            <a:endParaRPr lang="en-I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4B2B22-8480-491A-B96E-47A7A444A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55FC9D-0463-45D0-A530-7B8EC39B7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9E69-FB30-4A7E-9004-40619BEE9A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4478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07E72C-7E03-4375-8B86-1BF2D53E0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AD5BA50-9896-487D-B970-A426D748DA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7E3342-03DC-4500-8A3F-6FB148580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6FE0D4-3F34-4CAC-A572-F2311F7FD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288B-71D3-4F0D-B6B7-CB2514B9DF72}" type="datetimeFigureOut">
              <a:rPr lang="en-IE" smtClean="0"/>
              <a:t>22/04/2021</a:t>
            </a:fld>
            <a:endParaRPr lang="en-I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833226-A644-4BDA-8D00-3A67D1D18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3BBA59-BCEC-482A-AC3E-6A09FD27C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9E69-FB30-4A7E-9004-40619BEE9A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55198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EA7A10-FF05-4ED2-A820-5EB143016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9725FD-9A8A-46C6-9F8F-7645901A3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I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9EF9CC-C47E-4DD3-B62A-A52B2F05A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288B-71D3-4F0D-B6B7-CB2514B9DF72}" type="datetimeFigureOut">
              <a:rPr lang="en-IE" smtClean="0"/>
              <a:t>22/04/2021</a:t>
            </a:fld>
            <a:endParaRPr lang="en-I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DF0767-6995-41A6-AE54-B63F070BB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05E96E-F47C-4627-ACA4-E11436900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9E69-FB30-4A7E-9004-40619BEE9A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50772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4F4C333-D7FF-490A-8C1F-4607B97C98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EE12B73-5F3E-42E5-ADD6-6D8D697A4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I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355127-8245-4E27-8361-FA4045758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288B-71D3-4F0D-B6B7-CB2514B9DF72}" type="datetimeFigureOut">
              <a:rPr lang="en-IE" smtClean="0"/>
              <a:t>22/04/2021</a:t>
            </a:fld>
            <a:endParaRPr lang="en-I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C8AEEA-1EA3-42C9-A762-44606EEB6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703990-C3AE-4598-B4DD-F5992120E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9E69-FB30-4A7E-9004-40619BEE9A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43459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31841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288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7AE8A-E45E-C84A-92D0-CB2DED57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5A5D0-09B8-0F46-939F-DC957BFC7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CBAA1-B42B-F549-A6F1-0B5BE769F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96DE-8B30-4D41-B354-E57F1280F491}" type="datetimeFigureOut">
              <a:rPr lang="en-LT" smtClean="0"/>
              <a:t>2021-04-22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835B8-BA3D-4244-AC70-3A4EE7B29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83C2D-E90C-FF4A-A535-91D46D48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386-E190-4646-B37D-270BFA923D80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400061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82EF1-0B07-D444-ABF6-B888EC12D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7EDE6-A974-C24C-9473-B0CDF6D743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8A1CF-DBB5-7A43-9D05-2A05B08C7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A50B8-1E17-C148-8994-7B37F7733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96DE-8B30-4D41-B354-E57F1280F491}" type="datetimeFigureOut">
              <a:rPr lang="en-LT" smtClean="0"/>
              <a:t>2021-04-22</a:t>
            </a:fld>
            <a:endParaRPr lang="en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6BDC8-40C5-CD47-A33A-B8E262442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7DA4D-4EC3-C249-B40C-8FED1BF6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386-E190-4646-B37D-270BFA923D80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54989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A75BA-0609-014E-A650-685857425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98693-DEF9-244F-A637-D3534BAA1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ACF28-90BF-D841-8530-957B1009D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0D4904-67B9-D145-814C-B6CF5EA962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7199B4-6F9D-4742-960B-0F41017A6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B4A57A-7DC7-0F48-88FF-C156D4E54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96DE-8B30-4D41-B354-E57F1280F491}" type="datetimeFigureOut">
              <a:rPr lang="en-LT" smtClean="0"/>
              <a:t>2021-04-22</a:t>
            </a:fld>
            <a:endParaRPr lang="en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2550C0-29EE-2D4B-BACC-859B6ACF5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0285A-2DB8-1741-B8EA-E7E90B9B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386-E190-4646-B37D-270BFA923D80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36017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0440D-48FD-5542-BB47-91ED50253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E33CBA-5AB7-4945-833B-9967AF4D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96DE-8B30-4D41-B354-E57F1280F491}" type="datetimeFigureOut">
              <a:rPr lang="en-LT" smtClean="0"/>
              <a:t>2021-04-22</a:t>
            </a:fld>
            <a:endParaRPr lang="en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49369-B893-A343-8BCA-A1DD5C7A3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03BFB-C8C0-264F-9394-AD270D29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386-E190-4646-B37D-270BFA923D80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16446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F785B8-C7CF-E042-AFF1-36C7470A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96DE-8B30-4D41-B354-E57F1280F491}" type="datetimeFigureOut">
              <a:rPr lang="en-LT" smtClean="0"/>
              <a:t>2021-04-22</a:t>
            </a:fld>
            <a:endParaRPr lang="en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EF2DB2-23DD-6849-8333-C30B12902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A76F3-2E42-3443-A813-26C875844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386-E190-4646-B37D-270BFA923D80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00022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42706-A136-5243-BB3B-790B924E4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85D94-FF86-3344-8F97-4AB79AB50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98540-56E5-2B46-A543-58D810EE2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ECA37-2707-DB40-AAFD-8F31A7813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96DE-8B30-4D41-B354-E57F1280F491}" type="datetimeFigureOut">
              <a:rPr lang="en-LT" smtClean="0"/>
              <a:t>2021-04-22</a:t>
            </a:fld>
            <a:endParaRPr lang="en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A6166-A2E5-2842-943A-F0C75CDCF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1C3FA-AD43-404B-9401-E8C7FD0E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386-E190-4646-B37D-270BFA923D80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412202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4795A-02AF-B44E-BC7F-28DEF4A10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713021-4144-FF4C-B7F7-46D446E1E3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008D0C-2C8D-4B41-BD17-708966028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22A4D2-5444-924C-A3F1-0CCA72DCF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96DE-8B30-4D41-B354-E57F1280F491}" type="datetimeFigureOut">
              <a:rPr lang="en-LT" smtClean="0"/>
              <a:t>2021-04-22</a:t>
            </a:fld>
            <a:endParaRPr lang="en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C91BA-EA8C-BD43-B710-B4B219F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4435E-D8ED-2440-9522-FF25BF4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386-E190-4646-B37D-270BFA923D80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81086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1DEA3D-107B-0540-BCEB-C6E69DE0D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F091B-DC30-C145-BD6C-28F2FABFB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059D5-8DF5-8343-8873-27EE8CE45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996DE-8B30-4D41-B354-E57F1280F491}" type="datetimeFigureOut">
              <a:rPr lang="en-LT" smtClean="0"/>
              <a:t>2021-04-22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47AAF-5BB1-8D43-820B-D806DD5F0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A22ED-D960-824F-8289-C81E068C5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3C386-E190-4646-B37D-270BFA923D80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03409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9309420-4E88-43D3-B0A8-041E0673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24B7A6-29B1-47C4-8BA0-95A200E9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I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86A5C3-DEA3-465F-B4EE-AA38FBD00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288B-71D3-4F0D-B6B7-CB2514B9DF72}" type="datetimeFigureOut">
              <a:rPr lang="en-IE" smtClean="0"/>
              <a:t>22/04/2021</a:t>
            </a:fld>
            <a:endParaRPr lang="en-I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839D1B-FBA1-4E63-A7AB-8A3FC12A1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F08F1A-1ABF-413F-AC2B-F798549B4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99E69-FB30-4A7E-9004-40619BEE9A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556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www.mruni.eu/" TargetMode="External"/><Relationship Id="rId7" Type="http://schemas.openxmlformats.org/officeDocument/2006/relationships/image" Target="../media/image10.png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linkedin.com/school/mykolasromerisuniversity/mycompany/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s://www.facebook.com/MykoloRomerioUniversitetas" TargetMode="External"/><Relationship Id="rId10" Type="http://schemas.openxmlformats.org/officeDocument/2006/relationships/image" Target="../media/image12.png"/><Relationship Id="rId4" Type="http://schemas.openxmlformats.org/officeDocument/2006/relationships/hyperlink" Target="http://www.facebook.com/MykolasRomerisUniversity" TargetMode="External"/><Relationship Id="rId9" Type="http://schemas.openxmlformats.org/officeDocument/2006/relationships/hyperlink" Target="https://www.facebook.com/MykolasRomerisUnivers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142">
            <a:extLst>
              <a:ext uri="{FF2B5EF4-FFF2-40B4-BE49-F238E27FC236}">
                <a16:creationId xmlns:a16="http://schemas.microsoft.com/office/drawing/2014/main" id="{DB2DE269-0DBE-2D45-8F59-2C4AE5F6C16E}"/>
              </a:ext>
            </a:extLst>
          </p:cNvPr>
          <p:cNvSpPr/>
          <p:nvPr/>
        </p:nvSpPr>
        <p:spPr>
          <a:xfrm>
            <a:off x="10884545" y="2649812"/>
            <a:ext cx="1179363" cy="103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596" y="0"/>
                </a:moveTo>
                <a:lnTo>
                  <a:pt x="0" y="9703"/>
                </a:lnTo>
                <a:lnTo>
                  <a:pt x="10516" y="21600"/>
                </a:lnTo>
                <a:lnTo>
                  <a:pt x="21600" y="3137"/>
                </a:lnTo>
                <a:lnTo>
                  <a:pt x="8596" y="0"/>
                </a:lnTo>
                <a:close/>
              </a:path>
            </a:pathLst>
          </a:custGeom>
          <a:solidFill>
            <a:srgbClr val="DA2127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7886A1-C0F1-C642-AECC-4BB61271E2FA}"/>
              </a:ext>
            </a:extLst>
          </p:cNvPr>
          <p:cNvSpPr/>
          <p:nvPr/>
        </p:nvSpPr>
        <p:spPr bwMode="auto">
          <a:xfrm rot="2034490">
            <a:off x="11646502" y="2261364"/>
            <a:ext cx="1194725" cy="2689977"/>
          </a:xfrm>
          <a:prstGeom prst="rect">
            <a:avLst/>
          </a:prstGeom>
          <a:solidFill>
            <a:srgbClr val="F7A31A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sp>
        <p:nvSpPr>
          <p:cNvPr id="79" name="Shape 140">
            <a:extLst>
              <a:ext uri="{FF2B5EF4-FFF2-40B4-BE49-F238E27FC236}">
                <a16:creationId xmlns:a16="http://schemas.microsoft.com/office/drawing/2014/main" id="{4E4997A0-D4C5-0D44-8D45-8B3C705548B7}"/>
              </a:ext>
            </a:extLst>
          </p:cNvPr>
          <p:cNvSpPr/>
          <p:nvPr/>
        </p:nvSpPr>
        <p:spPr>
          <a:xfrm>
            <a:off x="2970482" y="6080724"/>
            <a:ext cx="1792844" cy="792672"/>
          </a:xfrm>
          <a:custGeom>
            <a:avLst/>
            <a:gdLst>
              <a:gd name="connsiteX0" fmla="*/ 0 w 21792"/>
              <a:gd name="connsiteY0" fmla="*/ 0 h 21948"/>
              <a:gd name="connsiteX1" fmla="*/ 15192 w 21792"/>
              <a:gd name="connsiteY1" fmla="*/ 4334 h 21948"/>
              <a:gd name="connsiteX2" fmla="*/ 21792 w 21792"/>
              <a:gd name="connsiteY2" fmla="*/ 21948 h 21948"/>
              <a:gd name="connsiteX3" fmla="*/ 9080 w 21792"/>
              <a:gd name="connsiteY3" fmla="*/ 21600 h 21948"/>
              <a:gd name="connsiteX4" fmla="*/ 0 w 21792"/>
              <a:gd name="connsiteY4" fmla="*/ 0 h 2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92" h="21948" extrusionOk="0">
                <a:moveTo>
                  <a:pt x="0" y="0"/>
                </a:moveTo>
                <a:lnTo>
                  <a:pt x="15192" y="4334"/>
                </a:lnTo>
                <a:lnTo>
                  <a:pt x="21792" y="21948"/>
                </a:lnTo>
                <a:lnTo>
                  <a:pt x="908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80" name="Shape 141">
            <a:extLst>
              <a:ext uri="{FF2B5EF4-FFF2-40B4-BE49-F238E27FC236}">
                <a16:creationId xmlns:a16="http://schemas.microsoft.com/office/drawing/2014/main" id="{A67065C5-D4F5-1C44-ADDF-49780E7BC1B6}"/>
              </a:ext>
            </a:extLst>
          </p:cNvPr>
          <p:cNvSpPr/>
          <p:nvPr/>
        </p:nvSpPr>
        <p:spPr>
          <a:xfrm>
            <a:off x="-2483" y="3113355"/>
            <a:ext cx="676920" cy="1912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9" y="0"/>
                </a:moveTo>
                <a:lnTo>
                  <a:pt x="21600" y="7595"/>
                </a:lnTo>
                <a:lnTo>
                  <a:pt x="0" y="21600"/>
                </a:lnTo>
                <a:lnTo>
                  <a:pt x="89" y="0"/>
                </a:lnTo>
                <a:close/>
              </a:path>
            </a:pathLst>
          </a:custGeom>
          <a:solidFill>
            <a:srgbClr val="F7A31A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6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063616-91FE-DC43-8B91-3943BFBA74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039" y="-31516"/>
            <a:ext cx="7857067" cy="24384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F01D717-0009-274C-BE13-CAFFD1A0E55E}"/>
              </a:ext>
            </a:extLst>
          </p:cNvPr>
          <p:cNvSpPr/>
          <p:nvPr/>
        </p:nvSpPr>
        <p:spPr bwMode="auto">
          <a:xfrm rot="1728627">
            <a:off x="-239813" y="-1568070"/>
            <a:ext cx="2391360" cy="4675552"/>
          </a:xfrm>
          <a:prstGeom prst="rect">
            <a:avLst/>
          </a:prstGeom>
          <a:solidFill>
            <a:srgbClr val="DA2127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sp>
        <p:nvSpPr>
          <p:cNvPr id="67" name="Shape 18">
            <a:extLst>
              <a:ext uri="{FF2B5EF4-FFF2-40B4-BE49-F238E27FC236}">
                <a16:creationId xmlns:a16="http://schemas.microsoft.com/office/drawing/2014/main" id="{31A6E68A-2B0F-8044-85F4-4794A64D32AE}"/>
              </a:ext>
            </a:extLst>
          </p:cNvPr>
          <p:cNvSpPr/>
          <p:nvPr/>
        </p:nvSpPr>
        <p:spPr>
          <a:xfrm flipV="1">
            <a:off x="-21174" y="-36391"/>
            <a:ext cx="1954084" cy="1954084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3200"/>
            </a:pPr>
            <a:endParaRPr sz="1600"/>
          </a:p>
        </p:txBody>
      </p:sp>
      <p:sp>
        <p:nvSpPr>
          <p:cNvPr id="68" name="Shape 19">
            <a:extLst>
              <a:ext uri="{FF2B5EF4-FFF2-40B4-BE49-F238E27FC236}">
                <a16:creationId xmlns:a16="http://schemas.microsoft.com/office/drawing/2014/main" id="{65AB37D2-2D34-2240-80AD-673AC3B96773}"/>
              </a:ext>
            </a:extLst>
          </p:cNvPr>
          <p:cNvSpPr/>
          <p:nvPr/>
        </p:nvSpPr>
        <p:spPr>
          <a:xfrm flipV="1">
            <a:off x="-28947" y="-44571"/>
            <a:ext cx="2761669" cy="5066917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3200"/>
            </a:pPr>
            <a:endParaRPr sz="1600"/>
          </a:p>
        </p:txBody>
      </p:sp>
      <p:sp>
        <p:nvSpPr>
          <p:cNvPr id="69" name="Shape 20">
            <a:extLst>
              <a:ext uri="{FF2B5EF4-FFF2-40B4-BE49-F238E27FC236}">
                <a16:creationId xmlns:a16="http://schemas.microsoft.com/office/drawing/2014/main" id="{8CE8037C-A620-2A48-90A4-CF0751B6F6A2}"/>
              </a:ext>
            </a:extLst>
          </p:cNvPr>
          <p:cNvSpPr/>
          <p:nvPr/>
        </p:nvSpPr>
        <p:spPr>
          <a:xfrm>
            <a:off x="-29408" y="5691214"/>
            <a:ext cx="9020845" cy="114435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3200"/>
            </a:pPr>
            <a:endParaRPr sz="1600"/>
          </a:p>
        </p:txBody>
      </p:sp>
      <p:sp>
        <p:nvSpPr>
          <p:cNvPr id="70" name="Shape 21">
            <a:extLst>
              <a:ext uri="{FF2B5EF4-FFF2-40B4-BE49-F238E27FC236}">
                <a16:creationId xmlns:a16="http://schemas.microsoft.com/office/drawing/2014/main" id="{7254252C-25A4-5A47-B1EE-FDD6F45FBE27}"/>
              </a:ext>
            </a:extLst>
          </p:cNvPr>
          <p:cNvSpPr/>
          <p:nvPr/>
        </p:nvSpPr>
        <p:spPr>
          <a:xfrm>
            <a:off x="7740370" y="-29913"/>
            <a:ext cx="4450401" cy="445040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3200"/>
            </a:pPr>
            <a:endParaRPr sz="1600"/>
          </a:p>
        </p:txBody>
      </p:sp>
      <p:sp>
        <p:nvSpPr>
          <p:cNvPr id="71" name="Shape 22">
            <a:extLst>
              <a:ext uri="{FF2B5EF4-FFF2-40B4-BE49-F238E27FC236}">
                <a16:creationId xmlns:a16="http://schemas.microsoft.com/office/drawing/2014/main" id="{A93FCD68-4F9E-C248-A32E-95DE0503790F}"/>
              </a:ext>
            </a:extLst>
          </p:cNvPr>
          <p:cNvSpPr/>
          <p:nvPr/>
        </p:nvSpPr>
        <p:spPr>
          <a:xfrm flipH="1" flipV="1">
            <a:off x="-28421" y="3093337"/>
            <a:ext cx="3753176" cy="3753176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3200"/>
            </a:pPr>
            <a:endParaRPr sz="1600"/>
          </a:p>
        </p:txBody>
      </p:sp>
      <p:sp>
        <p:nvSpPr>
          <p:cNvPr id="72" name="Shape 23">
            <a:extLst>
              <a:ext uri="{FF2B5EF4-FFF2-40B4-BE49-F238E27FC236}">
                <a16:creationId xmlns:a16="http://schemas.microsoft.com/office/drawing/2014/main" id="{8EC6EDE5-D2CE-D54F-AFDA-7CE43EE3242E}"/>
              </a:ext>
            </a:extLst>
          </p:cNvPr>
          <p:cNvSpPr/>
          <p:nvPr/>
        </p:nvSpPr>
        <p:spPr>
          <a:xfrm>
            <a:off x="9864671" y="-27888"/>
            <a:ext cx="2307044" cy="2472623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3200"/>
            </a:pPr>
            <a:endParaRPr sz="1600"/>
          </a:p>
        </p:txBody>
      </p:sp>
      <p:sp>
        <p:nvSpPr>
          <p:cNvPr id="74" name="Shape 24">
            <a:extLst>
              <a:ext uri="{FF2B5EF4-FFF2-40B4-BE49-F238E27FC236}">
                <a16:creationId xmlns:a16="http://schemas.microsoft.com/office/drawing/2014/main" id="{3D9013B6-023D-0442-831E-FBE79D19866B}"/>
              </a:ext>
            </a:extLst>
          </p:cNvPr>
          <p:cNvSpPr/>
          <p:nvPr/>
        </p:nvSpPr>
        <p:spPr>
          <a:xfrm flipH="1">
            <a:off x="7175175" y="1840535"/>
            <a:ext cx="4994492" cy="4994492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3200"/>
            </a:pPr>
            <a:endParaRPr sz="1600"/>
          </a:p>
        </p:txBody>
      </p:sp>
      <p:sp>
        <p:nvSpPr>
          <p:cNvPr id="75" name="Shape 25">
            <a:extLst>
              <a:ext uri="{FF2B5EF4-FFF2-40B4-BE49-F238E27FC236}">
                <a16:creationId xmlns:a16="http://schemas.microsoft.com/office/drawing/2014/main" id="{8A037B6E-46A1-B649-89BB-941A82C69294}"/>
              </a:ext>
            </a:extLst>
          </p:cNvPr>
          <p:cNvSpPr/>
          <p:nvPr/>
        </p:nvSpPr>
        <p:spPr>
          <a:xfrm flipH="1" flipV="1">
            <a:off x="-28422" y="1395772"/>
            <a:ext cx="4781195" cy="5454923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3200"/>
            </a:pPr>
            <a:endParaRPr sz="1600"/>
          </a:p>
        </p:txBody>
      </p:sp>
      <p:sp>
        <p:nvSpPr>
          <p:cNvPr id="76" name="Shape 26">
            <a:extLst>
              <a:ext uri="{FF2B5EF4-FFF2-40B4-BE49-F238E27FC236}">
                <a16:creationId xmlns:a16="http://schemas.microsoft.com/office/drawing/2014/main" id="{BE0D53BF-D088-8F46-B54F-D73693936C41}"/>
              </a:ext>
            </a:extLst>
          </p:cNvPr>
          <p:cNvSpPr/>
          <p:nvPr/>
        </p:nvSpPr>
        <p:spPr>
          <a:xfrm flipH="1">
            <a:off x="9372449" y="2641454"/>
            <a:ext cx="2791505" cy="4182989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3200"/>
            </a:pPr>
            <a:endParaRPr sz="1600"/>
          </a:p>
        </p:txBody>
      </p:sp>
      <p:sp>
        <p:nvSpPr>
          <p:cNvPr id="77" name="Shape 27">
            <a:extLst>
              <a:ext uri="{FF2B5EF4-FFF2-40B4-BE49-F238E27FC236}">
                <a16:creationId xmlns:a16="http://schemas.microsoft.com/office/drawing/2014/main" id="{BB8787BC-3CAF-7941-A275-DC78D49BE7D4}"/>
              </a:ext>
            </a:extLst>
          </p:cNvPr>
          <p:cNvSpPr/>
          <p:nvPr/>
        </p:nvSpPr>
        <p:spPr>
          <a:xfrm>
            <a:off x="-28242" y="229154"/>
            <a:ext cx="12197668" cy="2598705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3200"/>
            </a:pPr>
            <a:endParaRPr sz="1600"/>
          </a:p>
        </p:txBody>
      </p:sp>
      <p:sp>
        <p:nvSpPr>
          <p:cNvPr id="78" name="Shape 28">
            <a:extLst>
              <a:ext uri="{FF2B5EF4-FFF2-40B4-BE49-F238E27FC236}">
                <a16:creationId xmlns:a16="http://schemas.microsoft.com/office/drawing/2014/main" id="{35808AE3-711D-564C-A89C-F3C44F6B3B57}"/>
              </a:ext>
            </a:extLst>
          </p:cNvPr>
          <p:cNvSpPr txBox="1">
            <a:spLocks/>
          </p:cNvSpPr>
          <p:nvPr/>
        </p:nvSpPr>
        <p:spPr>
          <a:xfrm>
            <a:off x="-25408" y="-25408"/>
            <a:ext cx="0" cy="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8" name="Shape 178">
            <a:extLst>
              <a:ext uri="{FF2B5EF4-FFF2-40B4-BE49-F238E27FC236}">
                <a16:creationId xmlns:a16="http://schemas.microsoft.com/office/drawing/2014/main" id="{9CBA30E3-5F36-A344-A48B-F5FDC2EEF03E}"/>
              </a:ext>
            </a:extLst>
          </p:cNvPr>
          <p:cNvSpPr/>
          <p:nvPr/>
        </p:nvSpPr>
        <p:spPr>
          <a:xfrm>
            <a:off x="2056163" y="2066900"/>
            <a:ext cx="7087837" cy="605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defRPr sz="6600">
                <a:latin typeface="Lato Semibold"/>
                <a:ea typeface="Lato Semibold"/>
                <a:cs typeface="Lato Semibold"/>
                <a:sym typeface="Lato Semibold"/>
              </a:defRPr>
            </a:pPr>
            <a:r>
              <a:rPr lang="en-US" sz="3600" dirty="0">
                <a:latin typeface="Myriad Pro"/>
              </a:rPr>
              <a:t>MYKOL</a:t>
            </a:r>
            <a:r>
              <a:rPr lang="lt-LT" sz="3600" dirty="0">
                <a:latin typeface="Myriad Pro"/>
              </a:rPr>
              <a:t>O</a:t>
            </a:r>
            <a:r>
              <a:rPr lang="en-US" sz="3600" dirty="0">
                <a:latin typeface="Myriad Pro"/>
              </a:rPr>
              <a:t> ROMERI</a:t>
            </a:r>
            <a:r>
              <a:rPr lang="lt-LT" sz="3600" dirty="0">
                <a:latin typeface="Myriad Pro"/>
              </a:rPr>
              <a:t>O</a:t>
            </a:r>
            <a:r>
              <a:rPr lang="en-US" sz="3600" dirty="0">
                <a:latin typeface="Myriad Pro"/>
              </a:rPr>
              <a:t> UNIVERSITET</a:t>
            </a:r>
            <a:r>
              <a:rPr lang="lt-LT" sz="3600" dirty="0">
                <a:latin typeface="Myriad Pro"/>
              </a:rPr>
              <a:t>AS</a:t>
            </a:r>
            <a:endParaRPr sz="3600" dirty="0">
              <a:latin typeface="Myriad Pro"/>
            </a:endParaRPr>
          </a:p>
        </p:txBody>
      </p:sp>
      <p:sp>
        <p:nvSpPr>
          <p:cNvPr id="25" name="Subtitle 5">
            <a:extLst>
              <a:ext uri="{FF2B5EF4-FFF2-40B4-BE49-F238E27FC236}">
                <a16:creationId xmlns:a16="http://schemas.microsoft.com/office/drawing/2014/main" id="{9D15258A-2A88-426F-B7FC-1B814B31E1EB}"/>
              </a:ext>
            </a:extLst>
          </p:cNvPr>
          <p:cNvSpPr txBox="1">
            <a:spLocks noChangeArrowheads="1"/>
          </p:cNvSpPr>
          <p:nvPr/>
        </p:nvSpPr>
        <p:spPr>
          <a:xfrm>
            <a:off x="1909160" y="2971159"/>
            <a:ext cx="5731164" cy="812675"/>
          </a:xfrm>
          <a:prstGeom prst="rect">
            <a:avLst/>
          </a:prstGeom>
        </p:spPr>
        <p:txBody>
          <a:bodyPr vert="horz" wrap="none" lIns="180000" tIns="180000" rIns="180000" bIns="180000" rtlCol="0" anchor="t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t-LT" altLang="en-US" sz="11000" dirty="0">
                <a:latin typeface="Myriad Pro"/>
                <a:cs typeface="Nirmala UI Semilight"/>
              </a:rPr>
              <a:t>Prezentacijos pavadinimas</a:t>
            </a:r>
          </a:p>
          <a:p>
            <a:pPr marL="0" indent="0">
              <a:buNone/>
            </a:pPr>
            <a:r>
              <a:rPr lang="lt-LT" altLang="en-US" sz="7200" dirty="0">
                <a:latin typeface="Myriad Pro"/>
                <a:cs typeface="Nirmala UI Semilight"/>
              </a:rPr>
              <a:t>Data 2020 XX XX</a:t>
            </a:r>
            <a:endParaRPr lang="en-US" altLang="en-US" sz="7200" dirty="0">
              <a:latin typeface="Myriad Pro"/>
              <a:cs typeface="Nirmala UI Semilight"/>
            </a:endParaRPr>
          </a:p>
        </p:txBody>
      </p:sp>
      <p:sp>
        <p:nvSpPr>
          <p:cNvPr id="23" name="Line">
            <a:extLst>
              <a:ext uri="{FF2B5EF4-FFF2-40B4-BE49-F238E27FC236}">
                <a16:creationId xmlns:a16="http://schemas.microsoft.com/office/drawing/2014/main" id="{1F9DE1D5-8B5F-164B-A97C-87719276BDC3}"/>
              </a:ext>
            </a:extLst>
          </p:cNvPr>
          <p:cNvSpPr/>
          <p:nvPr/>
        </p:nvSpPr>
        <p:spPr>
          <a:xfrm>
            <a:off x="2104175" y="2828435"/>
            <a:ext cx="868680" cy="0"/>
          </a:xfrm>
          <a:prstGeom prst="line">
            <a:avLst/>
          </a:prstGeom>
          <a:ln w="63500">
            <a:solidFill>
              <a:srgbClr val="E55158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4" name="Line">
            <a:extLst>
              <a:ext uri="{FF2B5EF4-FFF2-40B4-BE49-F238E27FC236}">
                <a16:creationId xmlns:a16="http://schemas.microsoft.com/office/drawing/2014/main" id="{8111BCE4-253E-3142-855E-3881D68A5B8B}"/>
              </a:ext>
            </a:extLst>
          </p:cNvPr>
          <p:cNvSpPr/>
          <p:nvPr/>
        </p:nvSpPr>
        <p:spPr>
          <a:xfrm>
            <a:off x="2419078" y="2828435"/>
            <a:ext cx="868680" cy="0"/>
          </a:xfrm>
          <a:prstGeom prst="line">
            <a:avLst/>
          </a:prstGeom>
          <a:ln w="63500">
            <a:solidFill>
              <a:srgbClr val="FEB43C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6" name="Line">
            <a:extLst>
              <a:ext uri="{FF2B5EF4-FFF2-40B4-BE49-F238E27FC236}">
                <a16:creationId xmlns:a16="http://schemas.microsoft.com/office/drawing/2014/main" id="{6CFE726D-E3D1-0F47-B221-ED4762ABC0A2}"/>
              </a:ext>
            </a:extLst>
          </p:cNvPr>
          <p:cNvSpPr/>
          <p:nvPr/>
        </p:nvSpPr>
        <p:spPr>
          <a:xfrm>
            <a:off x="2853418" y="2828435"/>
            <a:ext cx="868680" cy="0"/>
          </a:xfrm>
          <a:prstGeom prst="line">
            <a:avLst/>
          </a:prstGeom>
          <a:ln w="63500">
            <a:solidFill>
              <a:srgbClr val="FFE07D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28" name="Picture 27" descr="Logo, company name&#10;&#10;Description automatically generated">
            <a:extLst>
              <a:ext uri="{FF2B5EF4-FFF2-40B4-BE49-F238E27FC236}">
                <a16:creationId xmlns:a16="http://schemas.microsoft.com/office/drawing/2014/main" id="{8514768F-3B16-0B45-9D88-4A16F5DA54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6202" y="5064208"/>
            <a:ext cx="1941631" cy="120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64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64445 -0.24661 L 3.61111E-6 9.87654E-7 " pathEditMode="relative" rAng="0" ptsTypes="AA">
                                      <p:cBhvr>
                                        <p:cTn id="27" dur="3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22" y="1219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6302 0.11266 L -3.88889E-6 -4.44444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-5648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10521 0.10524 L -2.22222E-6 0.00092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60" y="-521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  <p:bldP spid="79" grpId="0" animBg="1"/>
      <p:bldP spid="79" grpId="1" animBg="1"/>
      <p:bldP spid="80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4" grpId="0" animBg="1"/>
      <p:bldP spid="75" grpId="0" animBg="1"/>
      <p:bldP spid="76" grpId="0" animBg="1"/>
      <p:bldP spid="77" grpId="0" animBg="1"/>
      <p:bldP spid="18" grpId="0" animBg="1"/>
      <p:bldP spid="25" grpId="0"/>
      <p:bldP spid="23" grpId="0" animBg="1"/>
      <p:bldP spid="24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0A1F0B67-62C7-492E-AC17-D2CE136F9450}"/>
              </a:ext>
            </a:extLst>
          </p:cNvPr>
          <p:cNvSpPr txBox="1"/>
          <p:nvPr/>
        </p:nvSpPr>
        <p:spPr>
          <a:xfrm>
            <a:off x="241076" y="1526411"/>
            <a:ext cx="25210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FFFFFF"/>
                </a:solidFill>
              </a:rPr>
              <a:t>Executive Team</a:t>
            </a:r>
          </a:p>
          <a:p>
            <a:pPr algn="ctr"/>
            <a:endParaRPr lang="en-US" sz="2000">
              <a:solidFill>
                <a:srgbClr val="FFFFFF"/>
              </a:solidFill>
            </a:endParaRPr>
          </a:p>
          <a:p>
            <a:pPr algn="ctr"/>
            <a:r>
              <a:rPr lang="en-US" sz="1200">
                <a:solidFill>
                  <a:srgbClr val="FFFFFF"/>
                </a:solidFill>
              </a:rPr>
              <a:t>The roadmap developed for the executive team aims to secure buy-in for the product vision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BB9B14-2029-4192-A369-A3CB991C8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0"/>
            <a:ext cx="206767" cy="1968423"/>
          </a:xfrm>
          <a:prstGeom prst="rect">
            <a:avLst/>
          </a:prstGeom>
        </p:spPr>
      </p:pic>
      <p:sp>
        <p:nvSpPr>
          <p:cNvPr id="24" name="Obdĺžnik 120">
            <a:extLst>
              <a:ext uri="{FF2B5EF4-FFF2-40B4-BE49-F238E27FC236}">
                <a16:creationId xmlns:a16="http://schemas.microsoft.com/office/drawing/2014/main" id="{E1545534-9077-D54D-B3CB-6D6A375EF1E4}"/>
              </a:ext>
            </a:extLst>
          </p:cNvPr>
          <p:cNvSpPr/>
          <p:nvPr/>
        </p:nvSpPr>
        <p:spPr>
          <a:xfrm>
            <a:off x="727384" y="502291"/>
            <a:ext cx="7938619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Myriad Pro" panose="020B0503030403020204" pitchFamily="34" charset="0"/>
              </a:rPr>
              <a:t>SKAIDRĖS PAVADINIMAS</a:t>
            </a:r>
            <a:endParaRPr lang="en-US" sz="2000" b="1" dirty="0">
              <a:latin typeface="Myriad Pro" panose="020B0503030403020204" pitchFamily="34" charset="0"/>
              <a:cs typeface="Segoe UI Semibold"/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2B08CC9-8410-6046-8E7B-F9461BB56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006"/>
            <a:ext cx="10515600" cy="4351338"/>
          </a:xfrm>
        </p:spPr>
        <p:txBody>
          <a:bodyPr/>
          <a:lstStyle/>
          <a:p>
            <a:endParaRPr lang="en-LT" dirty="0">
              <a:latin typeface="Myriad Pro" panose="020B0503030403020204" pitchFamily="34" charset="0"/>
            </a:endParaRPr>
          </a:p>
        </p:txBody>
      </p:sp>
      <p:sp>
        <p:nvSpPr>
          <p:cNvPr id="25" name="Google Shape;164;p22">
            <a:extLst>
              <a:ext uri="{FF2B5EF4-FFF2-40B4-BE49-F238E27FC236}">
                <a16:creationId xmlns:a16="http://schemas.microsoft.com/office/drawing/2014/main" id="{581F2D0B-5EC7-414E-940F-A134733B1DEF}"/>
              </a:ext>
            </a:extLst>
          </p:cNvPr>
          <p:cNvSpPr/>
          <p:nvPr/>
        </p:nvSpPr>
        <p:spPr>
          <a:xfrm>
            <a:off x="246856" y="292039"/>
            <a:ext cx="591344" cy="210252"/>
          </a:xfrm>
          <a:custGeom>
            <a:avLst/>
            <a:gdLst/>
            <a:ahLst/>
            <a:cxnLst/>
            <a:rect l="l" t="t" r="r" b="b"/>
            <a:pathLst>
              <a:path w="21380" h="21310" extrusionOk="0">
                <a:moveTo>
                  <a:pt x="10829" y="4"/>
                </a:moveTo>
                <a:cubicBezTo>
                  <a:pt x="8668" y="-147"/>
                  <a:pt x="6864" y="4633"/>
                  <a:pt x="6858" y="10653"/>
                </a:cubicBezTo>
                <a:cubicBezTo>
                  <a:pt x="6852" y="16420"/>
                  <a:pt x="8513" y="21087"/>
                  <a:pt x="10581" y="21303"/>
                </a:cubicBezTo>
                <a:cubicBezTo>
                  <a:pt x="12027" y="21453"/>
                  <a:pt x="13378" y="19280"/>
                  <a:pt x="14063" y="15706"/>
                </a:cubicBezTo>
                <a:cubicBezTo>
                  <a:pt x="14350" y="14244"/>
                  <a:pt x="14842" y="13182"/>
                  <a:pt x="15419" y="12765"/>
                </a:cubicBezTo>
                <a:cubicBezTo>
                  <a:pt x="16212" y="12191"/>
                  <a:pt x="17052" y="12890"/>
                  <a:pt x="17603" y="14590"/>
                </a:cubicBezTo>
                <a:cubicBezTo>
                  <a:pt x="18900" y="18813"/>
                  <a:pt x="21371" y="16270"/>
                  <a:pt x="21381" y="10698"/>
                </a:cubicBezTo>
                <a:cubicBezTo>
                  <a:pt x="21390" y="5071"/>
                  <a:pt x="18891" y="2453"/>
                  <a:pt x="17587" y="6731"/>
                </a:cubicBezTo>
                <a:cubicBezTo>
                  <a:pt x="17150" y="8044"/>
                  <a:pt x="16527" y="8760"/>
                  <a:pt x="15887" y="8692"/>
                </a:cubicBezTo>
                <a:cubicBezTo>
                  <a:pt x="15103" y="8610"/>
                  <a:pt x="14394" y="7388"/>
                  <a:pt x="14014" y="5464"/>
                </a:cubicBezTo>
                <a:cubicBezTo>
                  <a:pt x="13376" y="2181"/>
                  <a:pt x="12162" y="97"/>
                  <a:pt x="10829" y="4"/>
                </a:cubicBezTo>
                <a:close/>
                <a:moveTo>
                  <a:pt x="2155" y="4559"/>
                </a:moveTo>
                <a:cubicBezTo>
                  <a:pt x="1603" y="4559"/>
                  <a:pt x="1053" y="5159"/>
                  <a:pt x="632" y="6339"/>
                </a:cubicBezTo>
                <a:cubicBezTo>
                  <a:pt x="-210" y="8699"/>
                  <a:pt x="-210" y="12517"/>
                  <a:pt x="632" y="14877"/>
                </a:cubicBezTo>
                <a:cubicBezTo>
                  <a:pt x="1474" y="17237"/>
                  <a:pt x="2836" y="17237"/>
                  <a:pt x="3677" y="14877"/>
                </a:cubicBezTo>
                <a:cubicBezTo>
                  <a:pt x="4519" y="12517"/>
                  <a:pt x="4519" y="8699"/>
                  <a:pt x="3677" y="6339"/>
                </a:cubicBezTo>
                <a:cubicBezTo>
                  <a:pt x="3257" y="5159"/>
                  <a:pt x="2706" y="4559"/>
                  <a:pt x="2155" y="4559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rgbClr val="DA2127"/>
              </a:gs>
            </a:gsLst>
            <a:lin ang="2015830" scaled="0"/>
          </a:gra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Helvetica Neue"/>
              <a:buNone/>
            </a:pPr>
            <a:endParaRPr sz="11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7" name="Picture 26" descr="Logo, company name&#10;&#10;Description automatically generated">
            <a:extLst>
              <a:ext uri="{FF2B5EF4-FFF2-40B4-BE49-F238E27FC236}">
                <a16:creationId xmlns:a16="http://schemas.microsoft.com/office/drawing/2014/main" id="{AD93BBE2-D676-D54F-8A9D-D8E9E17DF0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5359" y="5814882"/>
            <a:ext cx="1030392" cy="63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26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4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0A1F0B67-62C7-492E-AC17-D2CE136F9450}"/>
              </a:ext>
            </a:extLst>
          </p:cNvPr>
          <p:cNvSpPr txBox="1"/>
          <p:nvPr/>
        </p:nvSpPr>
        <p:spPr>
          <a:xfrm>
            <a:off x="241076" y="1526411"/>
            <a:ext cx="25210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Executive Team</a:t>
            </a:r>
          </a:p>
          <a:p>
            <a:pPr algn="ctr"/>
            <a:endParaRPr lang="en-US" sz="2000" dirty="0">
              <a:solidFill>
                <a:srgbClr val="FFFFFF"/>
              </a:solidFill>
            </a:endParaRPr>
          </a:p>
          <a:p>
            <a:pPr algn="ctr"/>
            <a:r>
              <a:rPr lang="en-US" sz="1200" dirty="0">
                <a:solidFill>
                  <a:srgbClr val="FFFFFF"/>
                </a:solidFill>
              </a:rPr>
              <a:t>The roadmap developed for the executive team aims to secure buy-in for the product vision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BB9B14-2029-4192-A369-A3CB991C8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0"/>
            <a:ext cx="206767" cy="1968423"/>
          </a:xfrm>
          <a:prstGeom prst="rect">
            <a:avLst/>
          </a:prstGeom>
        </p:spPr>
      </p:pic>
      <p:sp>
        <p:nvSpPr>
          <p:cNvPr id="8" name="Freeform 7">
            <a:extLst>
              <a:ext uri="{FF2B5EF4-FFF2-40B4-BE49-F238E27FC236}">
                <a16:creationId xmlns:a16="http://schemas.microsoft.com/office/drawing/2014/main" id="{4654298F-7575-224B-97A1-EADAAB10825C}"/>
              </a:ext>
            </a:extLst>
          </p:cNvPr>
          <p:cNvSpPr/>
          <p:nvPr/>
        </p:nvSpPr>
        <p:spPr>
          <a:xfrm>
            <a:off x="-2159080" y="-2094730"/>
            <a:ext cx="7615790" cy="7615790"/>
          </a:xfrm>
          <a:custGeom>
            <a:avLst/>
            <a:gdLst>
              <a:gd name="connsiteX0" fmla="*/ 3807896 w 7615790"/>
              <a:gd name="connsiteY0" fmla="*/ 1135402 h 7615790"/>
              <a:gd name="connsiteX1" fmla="*/ 1135402 w 7615790"/>
              <a:gd name="connsiteY1" fmla="*/ 3807896 h 7615790"/>
              <a:gd name="connsiteX2" fmla="*/ 3807896 w 7615790"/>
              <a:gd name="connsiteY2" fmla="*/ 6480390 h 7615790"/>
              <a:gd name="connsiteX3" fmla="*/ 6480390 w 7615790"/>
              <a:gd name="connsiteY3" fmla="*/ 3807896 h 7615790"/>
              <a:gd name="connsiteX4" fmla="*/ 3807896 w 7615790"/>
              <a:gd name="connsiteY4" fmla="*/ 1135402 h 7615790"/>
              <a:gd name="connsiteX5" fmla="*/ 3807895 w 7615790"/>
              <a:gd name="connsiteY5" fmla="*/ 0 h 7615790"/>
              <a:gd name="connsiteX6" fmla="*/ 7615790 w 7615790"/>
              <a:gd name="connsiteY6" fmla="*/ 3807895 h 7615790"/>
              <a:gd name="connsiteX7" fmla="*/ 3807895 w 7615790"/>
              <a:gd name="connsiteY7" fmla="*/ 7615790 h 7615790"/>
              <a:gd name="connsiteX8" fmla="*/ 0 w 7615790"/>
              <a:gd name="connsiteY8" fmla="*/ 3807895 h 7615790"/>
              <a:gd name="connsiteX9" fmla="*/ 3807895 w 7615790"/>
              <a:gd name="connsiteY9" fmla="*/ 0 h 761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15790" h="7615790">
                <a:moveTo>
                  <a:pt x="3807896" y="1135402"/>
                </a:moveTo>
                <a:cubicBezTo>
                  <a:pt x="2331918" y="1135402"/>
                  <a:pt x="1135402" y="2331918"/>
                  <a:pt x="1135402" y="3807896"/>
                </a:cubicBezTo>
                <a:cubicBezTo>
                  <a:pt x="1135402" y="5283874"/>
                  <a:pt x="2331918" y="6480390"/>
                  <a:pt x="3807896" y="6480390"/>
                </a:cubicBezTo>
                <a:cubicBezTo>
                  <a:pt x="5283874" y="6480390"/>
                  <a:pt x="6480390" y="5283874"/>
                  <a:pt x="6480390" y="3807896"/>
                </a:cubicBezTo>
                <a:cubicBezTo>
                  <a:pt x="6480390" y="2331918"/>
                  <a:pt x="5283874" y="1135402"/>
                  <a:pt x="3807896" y="1135402"/>
                </a:cubicBezTo>
                <a:close/>
                <a:moveTo>
                  <a:pt x="3807895" y="0"/>
                </a:moveTo>
                <a:cubicBezTo>
                  <a:pt x="5910937" y="0"/>
                  <a:pt x="7615790" y="1704853"/>
                  <a:pt x="7615790" y="3807895"/>
                </a:cubicBezTo>
                <a:cubicBezTo>
                  <a:pt x="7615790" y="5910937"/>
                  <a:pt x="5910937" y="7615790"/>
                  <a:pt x="3807895" y="7615790"/>
                </a:cubicBezTo>
                <a:cubicBezTo>
                  <a:pt x="1704853" y="7615790"/>
                  <a:pt x="0" y="5910937"/>
                  <a:pt x="0" y="3807895"/>
                </a:cubicBezTo>
                <a:cubicBezTo>
                  <a:pt x="0" y="1704853"/>
                  <a:pt x="1704853" y="0"/>
                  <a:pt x="3807895" y="0"/>
                </a:cubicBezTo>
                <a:close/>
              </a:path>
            </a:pathLst>
          </a:custGeom>
          <a:solidFill>
            <a:srgbClr val="DA2127">
              <a:alpha val="65000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Helvetica Neue"/>
              <a:buNone/>
            </a:pPr>
            <a:endParaRPr sz="11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Block Arc 8">
            <a:extLst>
              <a:ext uri="{FF2B5EF4-FFF2-40B4-BE49-F238E27FC236}">
                <a16:creationId xmlns:a16="http://schemas.microsoft.com/office/drawing/2014/main" id="{E907485C-8579-3946-BDDC-590DE4A56583}"/>
              </a:ext>
            </a:extLst>
          </p:cNvPr>
          <p:cNvSpPr>
            <a:spLocks noChangeAspect="1"/>
          </p:cNvSpPr>
          <p:nvPr/>
        </p:nvSpPr>
        <p:spPr>
          <a:xfrm rot="574851">
            <a:off x="-283601" y="-219251"/>
            <a:ext cx="3864832" cy="3864832"/>
          </a:xfrm>
          <a:prstGeom prst="blockArc">
            <a:avLst>
              <a:gd name="adj1" fmla="val 6129171"/>
              <a:gd name="adj2" fmla="val 20975349"/>
              <a:gd name="adj3" fmla="val 11754"/>
            </a:avLst>
          </a:prstGeom>
          <a:solidFill>
            <a:srgbClr val="F7A31A">
              <a:alpha val="7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10" name="Фигура">
            <a:extLst>
              <a:ext uri="{FF2B5EF4-FFF2-40B4-BE49-F238E27FC236}">
                <a16:creationId xmlns:a16="http://schemas.microsoft.com/office/drawing/2014/main" id="{E719DDC0-6F42-1C48-A3F0-6599029FADDD}"/>
              </a:ext>
            </a:extLst>
          </p:cNvPr>
          <p:cNvSpPr/>
          <p:nvPr/>
        </p:nvSpPr>
        <p:spPr>
          <a:xfrm>
            <a:off x="1194524" y="1498240"/>
            <a:ext cx="8963770" cy="3838868"/>
          </a:xfrm>
          <a:prstGeom prst="roundRect">
            <a:avLst>
              <a:gd name="adj" fmla="val 4618"/>
            </a:avLst>
          </a:prstGeom>
          <a:solidFill>
            <a:schemeClr val="bg1"/>
          </a:solidFill>
          <a:ln w="12700">
            <a:noFill/>
            <a:miter lim="400000"/>
          </a:ln>
          <a:effectLst>
            <a:outerShdw blurRad="254000" dist="38100" dir="8100000" algn="tr" rotWithShape="0">
              <a:prstClr val="black">
                <a:alpha val="10000"/>
              </a:prst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1" name="Rounded Rectangle 8">
            <a:extLst>
              <a:ext uri="{FF2B5EF4-FFF2-40B4-BE49-F238E27FC236}">
                <a16:creationId xmlns:a16="http://schemas.microsoft.com/office/drawing/2014/main" id="{62F0AAA2-513F-C449-987A-364FB135AAF4}"/>
              </a:ext>
            </a:extLst>
          </p:cNvPr>
          <p:cNvSpPr/>
          <p:nvPr/>
        </p:nvSpPr>
        <p:spPr bwMode="auto">
          <a:xfrm>
            <a:off x="1194523" y="1137522"/>
            <a:ext cx="9004639" cy="516634"/>
          </a:xfrm>
          <a:prstGeom prst="round2SameRect">
            <a:avLst>
              <a:gd name="adj1" fmla="val 28802"/>
              <a:gd name="adj2" fmla="val 0"/>
            </a:avLst>
          </a:prstGeom>
          <a:solidFill>
            <a:srgbClr val="F3652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Myriad Pro"/>
              </a:rPr>
              <a:t>PAVADINIMAS</a:t>
            </a:r>
          </a:p>
        </p:txBody>
      </p:sp>
      <p:sp>
        <p:nvSpPr>
          <p:cNvPr id="12" name="Freeform 14">
            <a:extLst>
              <a:ext uri="{FF2B5EF4-FFF2-40B4-BE49-F238E27FC236}">
                <a16:creationId xmlns:a16="http://schemas.microsoft.com/office/drawing/2014/main" id="{D7C9CF09-E653-9444-B316-96720FDC81E9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0342880" y="1863983"/>
            <a:ext cx="576000" cy="576000"/>
          </a:xfrm>
          <a:prstGeom prst="ellipse">
            <a:avLst/>
          </a:prstGeom>
          <a:solidFill>
            <a:srgbClr val="FFC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chemeClr val="bg1"/>
              </a:solidFill>
              <a:latin typeface="Myriad Pro" panose="020B0503030403020204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1B952B88-2F0F-5E48-ABF7-A4D2635A586D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0342880" y="2872053"/>
            <a:ext cx="576000" cy="576000"/>
          </a:xfrm>
          <a:prstGeom prst="ellipse">
            <a:avLst/>
          </a:prstGeom>
          <a:solidFill>
            <a:srgbClr val="FFC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chemeClr val="bg1"/>
              </a:solidFill>
              <a:latin typeface="Myriad Pro" panose="020B0503030403020204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21FF3CC9-964B-7549-87C8-18AAC61761D4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0342880" y="3893545"/>
            <a:ext cx="576000" cy="576000"/>
          </a:xfrm>
          <a:prstGeom prst="ellipse">
            <a:avLst/>
          </a:prstGeom>
          <a:solidFill>
            <a:srgbClr val="FFC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chemeClr val="bg1"/>
              </a:solidFill>
              <a:latin typeface="Myriad Pro" panose="020B0503030403020204"/>
            </a:endParaRPr>
          </a:p>
        </p:txBody>
      </p:sp>
      <p:sp>
        <p:nvSpPr>
          <p:cNvPr id="17" name="Фигура">
            <a:extLst>
              <a:ext uri="{FF2B5EF4-FFF2-40B4-BE49-F238E27FC236}">
                <a16:creationId xmlns:a16="http://schemas.microsoft.com/office/drawing/2014/main" id="{E0BCFC71-997D-5C4B-B483-877F684D549D}"/>
              </a:ext>
            </a:extLst>
          </p:cNvPr>
          <p:cNvSpPr/>
          <p:nvPr/>
        </p:nvSpPr>
        <p:spPr>
          <a:xfrm rot="5400000">
            <a:off x="9798726" y="2728147"/>
            <a:ext cx="1664547" cy="863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7" extrusionOk="0">
                <a:moveTo>
                  <a:pt x="152" y="0"/>
                </a:moveTo>
                <a:cubicBezTo>
                  <a:pt x="68" y="0"/>
                  <a:pt x="0" y="128"/>
                  <a:pt x="0" y="287"/>
                </a:cubicBezTo>
                <a:cubicBezTo>
                  <a:pt x="0" y="445"/>
                  <a:pt x="68" y="574"/>
                  <a:pt x="152" y="574"/>
                </a:cubicBezTo>
                <a:lnTo>
                  <a:pt x="9063" y="574"/>
                </a:lnTo>
                <a:cubicBezTo>
                  <a:pt x="8274" y="1080"/>
                  <a:pt x="7530" y="1916"/>
                  <a:pt x="6901" y="3106"/>
                </a:cubicBezTo>
                <a:cubicBezTo>
                  <a:pt x="4712" y="7248"/>
                  <a:pt x="4712" y="13961"/>
                  <a:pt x="6901" y="18103"/>
                </a:cubicBezTo>
                <a:cubicBezTo>
                  <a:pt x="7981" y="20146"/>
                  <a:pt x="9391" y="21175"/>
                  <a:pt x="10806" y="21203"/>
                </a:cubicBezTo>
                <a:cubicBezTo>
                  <a:pt x="10809" y="21203"/>
                  <a:pt x="10812" y="21207"/>
                  <a:pt x="10815" y="21207"/>
                </a:cubicBezTo>
                <a:lnTo>
                  <a:pt x="10842" y="21207"/>
                </a:lnTo>
                <a:cubicBezTo>
                  <a:pt x="10857" y="21207"/>
                  <a:pt x="10872" y="21207"/>
                  <a:pt x="10887" y="21207"/>
                </a:cubicBezTo>
                <a:lnTo>
                  <a:pt x="21448" y="21207"/>
                </a:lnTo>
                <a:cubicBezTo>
                  <a:pt x="21532" y="21207"/>
                  <a:pt x="21600" y="21079"/>
                  <a:pt x="21600" y="20920"/>
                </a:cubicBezTo>
                <a:cubicBezTo>
                  <a:pt x="21600" y="20762"/>
                  <a:pt x="21532" y="20633"/>
                  <a:pt x="21448" y="20633"/>
                </a:cubicBezTo>
                <a:lnTo>
                  <a:pt x="12669" y="20633"/>
                </a:lnTo>
                <a:cubicBezTo>
                  <a:pt x="13458" y="20127"/>
                  <a:pt x="14199" y="19292"/>
                  <a:pt x="14828" y="18103"/>
                </a:cubicBezTo>
                <a:cubicBezTo>
                  <a:pt x="17017" y="13961"/>
                  <a:pt x="17017" y="7248"/>
                  <a:pt x="14828" y="3106"/>
                </a:cubicBezTo>
                <a:cubicBezTo>
                  <a:pt x="13733" y="1035"/>
                  <a:pt x="12299" y="0"/>
                  <a:pt x="10864" y="0"/>
                </a:cubicBezTo>
                <a:cubicBezTo>
                  <a:pt x="10843" y="0"/>
                  <a:pt x="10822" y="6"/>
                  <a:pt x="10800" y="6"/>
                </a:cubicBezTo>
                <a:cubicBezTo>
                  <a:pt x="10795" y="5"/>
                  <a:pt x="10790" y="0"/>
                  <a:pt x="10785" y="0"/>
                </a:cubicBezTo>
                <a:lnTo>
                  <a:pt x="152" y="0"/>
                </a:lnTo>
                <a:close/>
                <a:moveTo>
                  <a:pt x="10864" y="588"/>
                </a:moveTo>
                <a:cubicBezTo>
                  <a:pt x="12219" y="588"/>
                  <a:pt x="13574" y="1565"/>
                  <a:pt x="14607" y="3521"/>
                </a:cubicBezTo>
                <a:cubicBezTo>
                  <a:pt x="16675" y="7433"/>
                  <a:pt x="16675" y="13776"/>
                  <a:pt x="14607" y="17688"/>
                </a:cubicBezTo>
                <a:cubicBezTo>
                  <a:pt x="12540" y="21600"/>
                  <a:pt x="9189" y="21600"/>
                  <a:pt x="7122" y="17688"/>
                </a:cubicBezTo>
                <a:cubicBezTo>
                  <a:pt x="5054" y="13776"/>
                  <a:pt x="5054" y="7433"/>
                  <a:pt x="7122" y="3521"/>
                </a:cubicBezTo>
                <a:cubicBezTo>
                  <a:pt x="8155" y="1565"/>
                  <a:pt x="9510" y="588"/>
                  <a:pt x="10864" y="588"/>
                </a:cubicBezTo>
                <a:close/>
              </a:path>
            </a:pathLst>
          </a:custGeom>
          <a:noFill/>
          <a:ln w="12700">
            <a:solidFill>
              <a:srgbClr val="F36523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8" name="Фигура">
            <a:extLst>
              <a:ext uri="{FF2B5EF4-FFF2-40B4-BE49-F238E27FC236}">
                <a16:creationId xmlns:a16="http://schemas.microsoft.com/office/drawing/2014/main" id="{17EFCE68-5644-7442-B4FB-3BD18B3BB87E}"/>
              </a:ext>
            </a:extLst>
          </p:cNvPr>
          <p:cNvSpPr/>
          <p:nvPr/>
        </p:nvSpPr>
        <p:spPr>
          <a:xfrm rot="5400000">
            <a:off x="10001384" y="1914635"/>
            <a:ext cx="1259230" cy="863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00" h="21207" extrusionOk="0">
                <a:moveTo>
                  <a:pt x="7106" y="0"/>
                </a:moveTo>
                <a:cubicBezTo>
                  <a:pt x="7098" y="0"/>
                  <a:pt x="7092" y="5"/>
                  <a:pt x="7085" y="6"/>
                </a:cubicBezTo>
                <a:cubicBezTo>
                  <a:pt x="5278" y="37"/>
                  <a:pt x="3478" y="1067"/>
                  <a:pt x="2100" y="3106"/>
                </a:cubicBezTo>
                <a:cubicBezTo>
                  <a:pt x="-700" y="7248"/>
                  <a:pt x="-700" y="13961"/>
                  <a:pt x="2100" y="18103"/>
                </a:cubicBezTo>
                <a:cubicBezTo>
                  <a:pt x="3480" y="20146"/>
                  <a:pt x="5285" y="21175"/>
                  <a:pt x="7095" y="21203"/>
                </a:cubicBezTo>
                <a:cubicBezTo>
                  <a:pt x="7098" y="21203"/>
                  <a:pt x="7102" y="21207"/>
                  <a:pt x="7106" y="21207"/>
                </a:cubicBezTo>
                <a:lnTo>
                  <a:pt x="7140" y="21207"/>
                </a:lnTo>
                <a:cubicBezTo>
                  <a:pt x="7159" y="21207"/>
                  <a:pt x="7178" y="21207"/>
                  <a:pt x="7198" y="21207"/>
                </a:cubicBezTo>
                <a:lnTo>
                  <a:pt x="20706" y="21207"/>
                </a:lnTo>
                <a:cubicBezTo>
                  <a:pt x="20813" y="21207"/>
                  <a:pt x="20900" y="21079"/>
                  <a:pt x="20900" y="20920"/>
                </a:cubicBezTo>
                <a:cubicBezTo>
                  <a:pt x="20900" y="20762"/>
                  <a:pt x="20813" y="20633"/>
                  <a:pt x="20706" y="20633"/>
                </a:cubicBezTo>
                <a:lnTo>
                  <a:pt x="9477" y="20633"/>
                </a:lnTo>
                <a:cubicBezTo>
                  <a:pt x="10485" y="20127"/>
                  <a:pt x="11434" y="19292"/>
                  <a:pt x="12238" y="18103"/>
                </a:cubicBezTo>
                <a:cubicBezTo>
                  <a:pt x="15038" y="13961"/>
                  <a:pt x="15038" y="7248"/>
                  <a:pt x="12238" y="3106"/>
                </a:cubicBezTo>
                <a:cubicBezTo>
                  <a:pt x="11433" y="1915"/>
                  <a:pt x="10483" y="1080"/>
                  <a:pt x="9473" y="574"/>
                </a:cubicBezTo>
                <a:lnTo>
                  <a:pt x="11927" y="574"/>
                </a:lnTo>
                <a:cubicBezTo>
                  <a:pt x="12035" y="574"/>
                  <a:pt x="12121" y="445"/>
                  <a:pt x="12121" y="287"/>
                </a:cubicBezTo>
                <a:cubicBezTo>
                  <a:pt x="12121" y="128"/>
                  <a:pt x="12035" y="0"/>
                  <a:pt x="11927" y="0"/>
                </a:cubicBezTo>
                <a:lnTo>
                  <a:pt x="7169" y="0"/>
                </a:lnTo>
                <a:lnTo>
                  <a:pt x="7106" y="0"/>
                </a:lnTo>
                <a:close/>
                <a:moveTo>
                  <a:pt x="7169" y="588"/>
                </a:moveTo>
                <a:cubicBezTo>
                  <a:pt x="8902" y="588"/>
                  <a:pt x="10634" y="1565"/>
                  <a:pt x="11956" y="3521"/>
                </a:cubicBezTo>
                <a:cubicBezTo>
                  <a:pt x="14600" y="7433"/>
                  <a:pt x="14600" y="13776"/>
                  <a:pt x="11956" y="17688"/>
                </a:cubicBezTo>
                <a:cubicBezTo>
                  <a:pt x="9312" y="21600"/>
                  <a:pt x="5026" y="21600"/>
                  <a:pt x="2381" y="17688"/>
                </a:cubicBezTo>
                <a:cubicBezTo>
                  <a:pt x="-263" y="13776"/>
                  <a:pt x="-263" y="7433"/>
                  <a:pt x="2381" y="3521"/>
                </a:cubicBezTo>
                <a:cubicBezTo>
                  <a:pt x="3703" y="1565"/>
                  <a:pt x="5436" y="588"/>
                  <a:pt x="7169" y="588"/>
                </a:cubicBezTo>
                <a:close/>
              </a:path>
            </a:pathLst>
          </a:custGeom>
          <a:noFill/>
          <a:ln w="12700">
            <a:solidFill>
              <a:srgbClr val="F36523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9" name="Фигура">
            <a:extLst>
              <a:ext uri="{FF2B5EF4-FFF2-40B4-BE49-F238E27FC236}">
                <a16:creationId xmlns:a16="http://schemas.microsoft.com/office/drawing/2014/main" id="{9451DC08-DCBF-A649-8E43-53E5B4D61202}"/>
              </a:ext>
            </a:extLst>
          </p:cNvPr>
          <p:cNvSpPr/>
          <p:nvPr/>
        </p:nvSpPr>
        <p:spPr>
          <a:xfrm rot="5400000">
            <a:off x="9944231" y="3599229"/>
            <a:ext cx="1373537" cy="863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7" extrusionOk="0">
                <a:moveTo>
                  <a:pt x="184" y="0"/>
                </a:moveTo>
                <a:cubicBezTo>
                  <a:pt x="82" y="0"/>
                  <a:pt x="0" y="128"/>
                  <a:pt x="0" y="287"/>
                </a:cubicBezTo>
                <a:cubicBezTo>
                  <a:pt x="0" y="445"/>
                  <a:pt x="82" y="574"/>
                  <a:pt x="184" y="574"/>
                </a:cubicBezTo>
                <a:lnTo>
                  <a:pt x="10983" y="574"/>
                </a:lnTo>
                <a:cubicBezTo>
                  <a:pt x="10027" y="1080"/>
                  <a:pt x="9126" y="1916"/>
                  <a:pt x="8363" y="3106"/>
                </a:cubicBezTo>
                <a:cubicBezTo>
                  <a:pt x="5711" y="7248"/>
                  <a:pt x="5711" y="13961"/>
                  <a:pt x="8363" y="18103"/>
                </a:cubicBezTo>
                <a:cubicBezTo>
                  <a:pt x="9672" y="20146"/>
                  <a:pt x="11381" y="21175"/>
                  <a:pt x="13096" y="21203"/>
                </a:cubicBezTo>
                <a:cubicBezTo>
                  <a:pt x="13100" y="21203"/>
                  <a:pt x="13103" y="21207"/>
                  <a:pt x="13106" y="21207"/>
                </a:cubicBezTo>
                <a:lnTo>
                  <a:pt x="13139" y="21207"/>
                </a:lnTo>
                <a:cubicBezTo>
                  <a:pt x="13157" y="21207"/>
                  <a:pt x="13175" y="21207"/>
                  <a:pt x="13194" y="21207"/>
                </a:cubicBezTo>
                <a:lnTo>
                  <a:pt x="21416" y="21207"/>
                </a:lnTo>
                <a:cubicBezTo>
                  <a:pt x="21518" y="21207"/>
                  <a:pt x="21600" y="21079"/>
                  <a:pt x="21600" y="20920"/>
                </a:cubicBezTo>
                <a:cubicBezTo>
                  <a:pt x="21600" y="20762"/>
                  <a:pt x="21518" y="20633"/>
                  <a:pt x="21416" y="20633"/>
                </a:cubicBezTo>
                <a:lnTo>
                  <a:pt x="15354" y="20633"/>
                </a:lnTo>
                <a:cubicBezTo>
                  <a:pt x="16309" y="20127"/>
                  <a:pt x="17208" y="19292"/>
                  <a:pt x="17969" y="18103"/>
                </a:cubicBezTo>
                <a:cubicBezTo>
                  <a:pt x="20622" y="13961"/>
                  <a:pt x="20622" y="7248"/>
                  <a:pt x="17969" y="3106"/>
                </a:cubicBezTo>
                <a:cubicBezTo>
                  <a:pt x="16643" y="1035"/>
                  <a:pt x="14905" y="0"/>
                  <a:pt x="13166" y="0"/>
                </a:cubicBezTo>
                <a:cubicBezTo>
                  <a:pt x="13140" y="0"/>
                  <a:pt x="13114" y="6"/>
                  <a:pt x="13088" y="6"/>
                </a:cubicBezTo>
                <a:cubicBezTo>
                  <a:pt x="13082" y="5"/>
                  <a:pt x="13076" y="0"/>
                  <a:pt x="13070" y="0"/>
                </a:cubicBezTo>
                <a:lnTo>
                  <a:pt x="184" y="0"/>
                </a:lnTo>
                <a:close/>
                <a:moveTo>
                  <a:pt x="13166" y="588"/>
                </a:moveTo>
                <a:cubicBezTo>
                  <a:pt x="14808" y="588"/>
                  <a:pt x="16450" y="1565"/>
                  <a:pt x="17702" y="3521"/>
                </a:cubicBezTo>
                <a:cubicBezTo>
                  <a:pt x="20208" y="7433"/>
                  <a:pt x="20208" y="13776"/>
                  <a:pt x="17702" y="17688"/>
                </a:cubicBezTo>
                <a:cubicBezTo>
                  <a:pt x="15197" y="21600"/>
                  <a:pt x="11136" y="21600"/>
                  <a:pt x="8630" y="17688"/>
                </a:cubicBezTo>
                <a:cubicBezTo>
                  <a:pt x="6125" y="13776"/>
                  <a:pt x="6125" y="7433"/>
                  <a:pt x="8630" y="3521"/>
                </a:cubicBezTo>
                <a:cubicBezTo>
                  <a:pt x="9883" y="1565"/>
                  <a:pt x="11525" y="588"/>
                  <a:pt x="13166" y="588"/>
                </a:cubicBezTo>
                <a:close/>
              </a:path>
            </a:pathLst>
          </a:custGeom>
          <a:noFill/>
          <a:ln w="12700">
            <a:solidFill>
              <a:srgbClr val="F36523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20" name="Фигура">
            <a:extLst>
              <a:ext uri="{FF2B5EF4-FFF2-40B4-BE49-F238E27FC236}">
                <a16:creationId xmlns:a16="http://schemas.microsoft.com/office/drawing/2014/main" id="{CDF95266-DA2A-C546-A956-4A515F43396E}"/>
              </a:ext>
            </a:extLst>
          </p:cNvPr>
          <p:cNvSpPr/>
          <p:nvPr/>
        </p:nvSpPr>
        <p:spPr>
          <a:xfrm rot="5400000">
            <a:off x="10264410" y="2798602"/>
            <a:ext cx="732941" cy="732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5" h="20594" extrusionOk="0">
                <a:moveTo>
                  <a:pt x="10407" y="0"/>
                </a:moveTo>
                <a:lnTo>
                  <a:pt x="10407" y="638"/>
                </a:lnTo>
                <a:cubicBezTo>
                  <a:pt x="12842" y="666"/>
                  <a:pt x="15269" y="1606"/>
                  <a:pt x="17127" y="3464"/>
                </a:cubicBezTo>
                <a:cubicBezTo>
                  <a:pt x="20899" y="7237"/>
                  <a:pt x="20899" y="13353"/>
                  <a:pt x="17127" y="17126"/>
                </a:cubicBezTo>
                <a:cubicBezTo>
                  <a:pt x="13354" y="20899"/>
                  <a:pt x="7236" y="20899"/>
                  <a:pt x="3464" y="17126"/>
                </a:cubicBezTo>
                <a:cubicBezTo>
                  <a:pt x="1590" y="15253"/>
                  <a:pt x="648" y="12803"/>
                  <a:pt x="635" y="10347"/>
                </a:cubicBezTo>
                <a:lnTo>
                  <a:pt x="0" y="10347"/>
                </a:lnTo>
                <a:cubicBezTo>
                  <a:pt x="13" y="12966"/>
                  <a:pt x="1016" y="15580"/>
                  <a:pt x="3014" y="17578"/>
                </a:cubicBezTo>
                <a:cubicBezTo>
                  <a:pt x="7036" y="21600"/>
                  <a:pt x="13556" y="21600"/>
                  <a:pt x="17578" y="17578"/>
                </a:cubicBezTo>
                <a:cubicBezTo>
                  <a:pt x="21600" y="13556"/>
                  <a:pt x="21600" y="7034"/>
                  <a:pt x="17578" y="3012"/>
                </a:cubicBezTo>
                <a:cubicBezTo>
                  <a:pt x="15596" y="1030"/>
                  <a:pt x="13005" y="28"/>
                  <a:pt x="10407" y="0"/>
                </a:cubicBezTo>
                <a:close/>
              </a:path>
            </a:pathLst>
          </a:custGeom>
          <a:solidFill>
            <a:schemeClr val="bg2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22" name="Фигура">
            <a:extLst>
              <a:ext uri="{FF2B5EF4-FFF2-40B4-BE49-F238E27FC236}">
                <a16:creationId xmlns:a16="http://schemas.microsoft.com/office/drawing/2014/main" id="{1935D4FC-00CC-B04D-AF50-DD0F4512F4EE}"/>
              </a:ext>
            </a:extLst>
          </p:cNvPr>
          <p:cNvSpPr/>
          <p:nvPr/>
        </p:nvSpPr>
        <p:spPr>
          <a:xfrm rot="5400000">
            <a:off x="10264591" y="1782378"/>
            <a:ext cx="732945" cy="732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559" extrusionOk="0">
                <a:moveTo>
                  <a:pt x="10291" y="0"/>
                </a:moveTo>
                <a:cubicBezTo>
                  <a:pt x="7657" y="0"/>
                  <a:pt x="5024" y="1053"/>
                  <a:pt x="3014" y="3158"/>
                </a:cubicBezTo>
                <a:cubicBezTo>
                  <a:pt x="-1005" y="7369"/>
                  <a:pt x="-1005" y="14196"/>
                  <a:pt x="3014" y="18407"/>
                </a:cubicBezTo>
                <a:cubicBezTo>
                  <a:pt x="5063" y="20554"/>
                  <a:pt x="7762" y="21600"/>
                  <a:pt x="10447" y="21558"/>
                </a:cubicBezTo>
                <a:lnTo>
                  <a:pt x="10447" y="20890"/>
                </a:lnTo>
                <a:cubicBezTo>
                  <a:pt x="7924" y="20933"/>
                  <a:pt x="5388" y="19951"/>
                  <a:pt x="3463" y="17934"/>
                </a:cubicBezTo>
                <a:cubicBezTo>
                  <a:pt x="-307" y="13984"/>
                  <a:pt x="-307" y="7581"/>
                  <a:pt x="3463" y="3631"/>
                </a:cubicBezTo>
                <a:cubicBezTo>
                  <a:pt x="5348" y="1656"/>
                  <a:pt x="7820" y="668"/>
                  <a:pt x="10291" y="668"/>
                </a:cubicBezTo>
                <a:cubicBezTo>
                  <a:pt x="12762" y="668"/>
                  <a:pt x="15233" y="1656"/>
                  <a:pt x="17118" y="3631"/>
                </a:cubicBezTo>
                <a:cubicBezTo>
                  <a:pt x="19016" y="5620"/>
                  <a:pt x="19958" y="8231"/>
                  <a:pt x="19944" y="10838"/>
                </a:cubicBezTo>
                <a:lnTo>
                  <a:pt x="20582" y="10838"/>
                </a:lnTo>
                <a:cubicBezTo>
                  <a:pt x="20595" y="8060"/>
                  <a:pt x="19592" y="5278"/>
                  <a:pt x="17569" y="3158"/>
                </a:cubicBezTo>
                <a:cubicBezTo>
                  <a:pt x="15560" y="1053"/>
                  <a:pt x="12925" y="0"/>
                  <a:pt x="10291" y="0"/>
                </a:cubicBezTo>
                <a:close/>
              </a:path>
            </a:pathLst>
          </a:custGeom>
          <a:solidFill>
            <a:schemeClr val="bg2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23" name="Фигура">
            <a:extLst>
              <a:ext uri="{FF2B5EF4-FFF2-40B4-BE49-F238E27FC236}">
                <a16:creationId xmlns:a16="http://schemas.microsoft.com/office/drawing/2014/main" id="{819A114B-0D66-EC4F-BD91-39FC7F0760CD}"/>
              </a:ext>
            </a:extLst>
          </p:cNvPr>
          <p:cNvSpPr/>
          <p:nvPr/>
        </p:nvSpPr>
        <p:spPr>
          <a:xfrm rot="5400000">
            <a:off x="10264493" y="3815033"/>
            <a:ext cx="732941" cy="733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5" h="20595" extrusionOk="0">
                <a:moveTo>
                  <a:pt x="10298" y="0"/>
                </a:moveTo>
                <a:cubicBezTo>
                  <a:pt x="7662" y="0"/>
                  <a:pt x="5028" y="1006"/>
                  <a:pt x="3017" y="3016"/>
                </a:cubicBezTo>
                <a:cubicBezTo>
                  <a:pt x="-1005" y="7038"/>
                  <a:pt x="-1005" y="13557"/>
                  <a:pt x="3017" y="17579"/>
                </a:cubicBezTo>
                <a:cubicBezTo>
                  <a:pt x="7039" y="21600"/>
                  <a:pt x="13559" y="21600"/>
                  <a:pt x="17581" y="17579"/>
                </a:cubicBezTo>
                <a:cubicBezTo>
                  <a:pt x="19579" y="15581"/>
                  <a:pt x="20582" y="12968"/>
                  <a:pt x="20595" y="10350"/>
                </a:cubicBezTo>
                <a:lnTo>
                  <a:pt x="19957" y="10350"/>
                </a:lnTo>
                <a:cubicBezTo>
                  <a:pt x="19944" y="12804"/>
                  <a:pt x="19002" y="15254"/>
                  <a:pt x="17129" y="17127"/>
                </a:cubicBezTo>
                <a:cubicBezTo>
                  <a:pt x="13357" y="20899"/>
                  <a:pt x="7239" y="20899"/>
                  <a:pt x="3466" y="17127"/>
                </a:cubicBezTo>
                <a:cubicBezTo>
                  <a:pt x="-307" y="13355"/>
                  <a:pt x="-307" y="7240"/>
                  <a:pt x="3466" y="3468"/>
                </a:cubicBezTo>
                <a:cubicBezTo>
                  <a:pt x="5352" y="1582"/>
                  <a:pt x="7825" y="638"/>
                  <a:pt x="10298" y="638"/>
                </a:cubicBezTo>
                <a:cubicBezTo>
                  <a:pt x="10304" y="638"/>
                  <a:pt x="10310" y="638"/>
                  <a:pt x="10316" y="638"/>
                </a:cubicBezTo>
                <a:lnTo>
                  <a:pt x="10316" y="0"/>
                </a:lnTo>
                <a:cubicBezTo>
                  <a:pt x="10310" y="0"/>
                  <a:pt x="10304" y="0"/>
                  <a:pt x="10298" y="0"/>
                </a:cubicBezTo>
                <a:close/>
              </a:path>
            </a:pathLst>
          </a:custGeom>
          <a:solidFill>
            <a:schemeClr val="bg2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pic>
        <p:nvPicPr>
          <p:cNvPr id="27" name="Graphic 26" descr="Target Audience">
            <a:extLst>
              <a:ext uri="{FF2B5EF4-FFF2-40B4-BE49-F238E27FC236}">
                <a16:creationId xmlns:a16="http://schemas.microsoft.com/office/drawing/2014/main" id="{9774D3D4-00F7-DD4A-8287-5E1A63E6F5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96707" y="1923091"/>
            <a:ext cx="481304" cy="481304"/>
          </a:xfrm>
          <a:prstGeom prst="rect">
            <a:avLst/>
          </a:prstGeom>
        </p:spPr>
      </p:pic>
      <p:pic>
        <p:nvPicPr>
          <p:cNvPr id="28" name="Graphic 27" descr="Earth globe Africa and Europe">
            <a:extLst>
              <a:ext uri="{FF2B5EF4-FFF2-40B4-BE49-F238E27FC236}">
                <a16:creationId xmlns:a16="http://schemas.microsoft.com/office/drawing/2014/main" id="{6750B19F-70F7-D74F-93AE-88666A76F7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81993" y="2927281"/>
            <a:ext cx="512531" cy="512531"/>
          </a:xfrm>
          <a:prstGeom prst="rect">
            <a:avLst/>
          </a:prstGeom>
        </p:spPr>
      </p:pic>
      <p:pic>
        <p:nvPicPr>
          <p:cNvPr id="30" name="Graphic 29" descr="Internet">
            <a:extLst>
              <a:ext uri="{FF2B5EF4-FFF2-40B4-BE49-F238E27FC236}">
                <a16:creationId xmlns:a16="http://schemas.microsoft.com/office/drawing/2014/main" id="{6C2F640F-6DC6-1540-A18C-DDD650A6BD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35076" y="3990045"/>
            <a:ext cx="404566" cy="40456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81CF9-90F3-334E-82DA-24C46D6E1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604" y="1782318"/>
            <a:ext cx="7147096" cy="3208548"/>
          </a:xfrm>
        </p:spPr>
        <p:txBody>
          <a:bodyPr/>
          <a:lstStyle/>
          <a:p>
            <a:endParaRPr lang="en-LT" dirty="0">
              <a:latin typeface="Myriad Pro" panose="020B0503030403020204" pitchFamily="34" charset="0"/>
            </a:endParaRPr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5010B9AF-2C1A-1746-A80A-0EF0EE23DC7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85359" y="5814882"/>
            <a:ext cx="1030392" cy="63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7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6" presetClass="emph" presetSubtype="0" repeatCount="indefinite" autoRev="1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170000" y="17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9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mp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5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mph" presetSubtype="0" repeatCount="indefinite" fill="hold" grpId="1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6" presetClass="entr" presetSubtype="3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0A1F0B67-62C7-492E-AC17-D2CE136F9450}"/>
              </a:ext>
            </a:extLst>
          </p:cNvPr>
          <p:cNvSpPr txBox="1"/>
          <p:nvPr/>
        </p:nvSpPr>
        <p:spPr>
          <a:xfrm>
            <a:off x="241076" y="1526411"/>
            <a:ext cx="25210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Executive Team</a:t>
            </a:r>
          </a:p>
          <a:p>
            <a:pPr algn="ctr"/>
            <a:endParaRPr lang="en-US" sz="2000" dirty="0">
              <a:solidFill>
                <a:srgbClr val="FFFFFF"/>
              </a:solidFill>
            </a:endParaRPr>
          </a:p>
          <a:p>
            <a:pPr algn="ctr"/>
            <a:r>
              <a:rPr lang="en-US" sz="1200" dirty="0">
                <a:solidFill>
                  <a:srgbClr val="FFFFFF"/>
                </a:solidFill>
              </a:rPr>
              <a:t>The roadmap developed for the executive team aims to secure buy-in for the product vision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BB9B14-2029-4192-A369-A3CB991C8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0"/>
            <a:ext cx="206767" cy="1968423"/>
          </a:xfrm>
          <a:prstGeom prst="rect">
            <a:avLst/>
          </a:prstGeom>
        </p:spPr>
      </p:pic>
      <p:pic>
        <p:nvPicPr>
          <p:cNvPr id="21" name="Picture 20" descr="Logo, company name&#10;&#10;Description automatically generated">
            <a:extLst>
              <a:ext uri="{FF2B5EF4-FFF2-40B4-BE49-F238E27FC236}">
                <a16:creationId xmlns:a16="http://schemas.microsoft.com/office/drawing/2014/main" id="{490EAAA1-2A81-7A4C-837F-9BFB1899EE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5359" y="5814882"/>
            <a:ext cx="1030392" cy="636970"/>
          </a:xfrm>
          <a:prstGeom prst="rect">
            <a:avLst/>
          </a:prstGeom>
        </p:spPr>
      </p:pic>
      <p:sp>
        <p:nvSpPr>
          <p:cNvPr id="8" name="Freeform 7">
            <a:extLst>
              <a:ext uri="{FF2B5EF4-FFF2-40B4-BE49-F238E27FC236}">
                <a16:creationId xmlns:a16="http://schemas.microsoft.com/office/drawing/2014/main" id="{4654298F-7575-224B-97A1-EADAAB10825C}"/>
              </a:ext>
            </a:extLst>
          </p:cNvPr>
          <p:cNvSpPr/>
          <p:nvPr/>
        </p:nvSpPr>
        <p:spPr>
          <a:xfrm>
            <a:off x="-2159080" y="-2094730"/>
            <a:ext cx="7615790" cy="7615790"/>
          </a:xfrm>
          <a:custGeom>
            <a:avLst/>
            <a:gdLst>
              <a:gd name="connsiteX0" fmla="*/ 3807896 w 7615790"/>
              <a:gd name="connsiteY0" fmla="*/ 1135402 h 7615790"/>
              <a:gd name="connsiteX1" fmla="*/ 1135402 w 7615790"/>
              <a:gd name="connsiteY1" fmla="*/ 3807896 h 7615790"/>
              <a:gd name="connsiteX2" fmla="*/ 3807896 w 7615790"/>
              <a:gd name="connsiteY2" fmla="*/ 6480390 h 7615790"/>
              <a:gd name="connsiteX3" fmla="*/ 6480390 w 7615790"/>
              <a:gd name="connsiteY3" fmla="*/ 3807896 h 7615790"/>
              <a:gd name="connsiteX4" fmla="*/ 3807896 w 7615790"/>
              <a:gd name="connsiteY4" fmla="*/ 1135402 h 7615790"/>
              <a:gd name="connsiteX5" fmla="*/ 3807895 w 7615790"/>
              <a:gd name="connsiteY5" fmla="*/ 0 h 7615790"/>
              <a:gd name="connsiteX6" fmla="*/ 7615790 w 7615790"/>
              <a:gd name="connsiteY6" fmla="*/ 3807895 h 7615790"/>
              <a:gd name="connsiteX7" fmla="*/ 3807895 w 7615790"/>
              <a:gd name="connsiteY7" fmla="*/ 7615790 h 7615790"/>
              <a:gd name="connsiteX8" fmla="*/ 0 w 7615790"/>
              <a:gd name="connsiteY8" fmla="*/ 3807895 h 7615790"/>
              <a:gd name="connsiteX9" fmla="*/ 3807895 w 7615790"/>
              <a:gd name="connsiteY9" fmla="*/ 0 h 761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15790" h="7615790">
                <a:moveTo>
                  <a:pt x="3807896" y="1135402"/>
                </a:moveTo>
                <a:cubicBezTo>
                  <a:pt x="2331918" y="1135402"/>
                  <a:pt x="1135402" y="2331918"/>
                  <a:pt x="1135402" y="3807896"/>
                </a:cubicBezTo>
                <a:cubicBezTo>
                  <a:pt x="1135402" y="5283874"/>
                  <a:pt x="2331918" y="6480390"/>
                  <a:pt x="3807896" y="6480390"/>
                </a:cubicBezTo>
                <a:cubicBezTo>
                  <a:pt x="5283874" y="6480390"/>
                  <a:pt x="6480390" y="5283874"/>
                  <a:pt x="6480390" y="3807896"/>
                </a:cubicBezTo>
                <a:cubicBezTo>
                  <a:pt x="6480390" y="2331918"/>
                  <a:pt x="5283874" y="1135402"/>
                  <a:pt x="3807896" y="1135402"/>
                </a:cubicBezTo>
                <a:close/>
                <a:moveTo>
                  <a:pt x="3807895" y="0"/>
                </a:moveTo>
                <a:cubicBezTo>
                  <a:pt x="5910937" y="0"/>
                  <a:pt x="7615790" y="1704853"/>
                  <a:pt x="7615790" y="3807895"/>
                </a:cubicBezTo>
                <a:cubicBezTo>
                  <a:pt x="7615790" y="5910937"/>
                  <a:pt x="5910937" y="7615790"/>
                  <a:pt x="3807895" y="7615790"/>
                </a:cubicBezTo>
                <a:cubicBezTo>
                  <a:pt x="1704853" y="7615790"/>
                  <a:pt x="0" y="5910937"/>
                  <a:pt x="0" y="3807895"/>
                </a:cubicBezTo>
                <a:cubicBezTo>
                  <a:pt x="0" y="1704853"/>
                  <a:pt x="1704853" y="0"/>
                  <a:pt x="3807895" y="0"/>
                </a:cubicBezTo>
                <a:close/>
              </a:path>
            </a:pathLst>
          </a:custGeom>
          <a:solidFill>
            <a:srgbClr val="DA2127">
              <a:alpha val="65000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Helvetica Neue"/>
              <a:buNone/>
            </a:pPr>
            <a:endParaRPr sz="11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Block Arc 8">
            <a:extLst>
              <a:ext uri="{FF2B5EF4-FFF2-40B4-BE49-F238E27FC236}">
                <a16:creationId xmlns:a16="http://schemas.microsoft.com/office/drawing/2014/main" id="{E907485C-8579-3946-BDDC-590DE4A56583}"/>
              </a:ext>
            </a:extLst>
          </p:cNvPr>
          <p:cNvSpPr>
            <a:spLocks noChangeAspect="1"/>
          </p:cNvSpPr>
          <p:nvPr/>
        </p:nvSpPr>
        <p:spPr>
          <a:xfrm rot="574851">
            <a:off x="-283601" y="-219251"/>
            <a:ext cx="3864832" cy="3864832"/>
          </a:xfrm>
          <a:prstGeom prst="blockArc">
            <a:avLst>
              <a:gd name="adj1" fmla="val 6129171"/>
              <a:gd name="adj2" fmla="val 20975349"/>
              <a:gd name="adj3" fmla="val 11754"/>
            </a:avLst>
          </a:prstGeom>
          <a:solidFill>
            <a:srgbClr val="F7A31A">
              <a:alpha val="7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10" name="Фигура">
            <a:extLst>
              <a:ext uri="{FF2B5EF4-FFF2-40B4-BE49-F238E27FC236}">
                <a16:creationId xmlns:a16="http://schemas.microsoft.com/office/drawing/2014/main" id="{E719DDC0-6F42-1C48-A3F0-6599029FADDD}"/>
              </a:ext>
            </a:extLst>
          </p:cNvPr>
          <p:cNvSpPr/>
          <p:nvPr/>
        </p:nvSpPr>
        <p:spPr>
          <a:xfrm>
            <a:off x="785044" y="1043118"/>
            <a:ext cx="10111556" cy="4477941"/>
          </a:xfrm>
          <a:prstGeom prst="roundRect">
            <a:avLst>
              <a:gd name="adj" fmla="val 4618"/>
            </a:avLst>
          </a:prstGeom>
          <a:solidFill>
            <a:schemeClr val="bg1"/>
          </a:solidFill>
          <a:ln w="12700">
            <a:noFill/>
            <a:miter lim="400000"/>
          </a:ln>
          <a:effectLst>
            <a:outerShdw blurRad="254000" dist="38100" dir="8100000" algn="tr" rotWithShape="0">
              <a:prstClr val="black">
                <a:alpha val="10000"/>
              </a:prst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aphicFrame>
        <p:nvGraphicFramePr>
          <p:cNvPr id="24" name="Chart Placeholder 4">
            <a:extLst>
              <a:ext uri="{FF2B5EF4-FFF2-40B4-BE49-F238E27FC236}">
                <a16:creationId xmlns:a16="http://schemas.microsoft.com/office/drawing/2014/main" id="{93D0BC37-8162-CA44-9F71-7AA2C304E5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141920"/>
              </p:ext>
            </p:extLst>
          </p:nvPr>
        </p:nvGraphicFramePr>
        <p:xfrm>
          <a:off x="2501172" y="1292186"/>
          <a:ext cx="7189655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1709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6" presetClass="emph" presetSubtype="0" repeatCount="indefinite" autoRev="1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170000" y="17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0A1F0B67-62C7-492E-AC17-D2CE136F9450}"/>
              </a:ext>
            </a:extLst>
          </p:cNvPr>
          <p:cNvSpPr txBox="1"/>
          <p:nvPr/>
        </p:nvSpPr>
        <p:spPr>
          <a:xfrm>
            <a:off x="241076" y="1526411"/>
            <a:ext cx="25210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Executive Team</a:t>
            </a:r>
          </a:p>
          <a:p>
            <a:pPr algn="ctr"/>
            <a:endParaRPr lang="en-US" sz="2000" dirty="0">
              <a:solidFill>
                <a:srgbClr val="FFFFFF"/>
              </a:solidFill>
            </a:endParaRPr>
          </a:p>
          <a:p>
            <a:pPr algn="ctr"/>
            <a:r>
              <a:rPr lang="en-US" sz="1200" dirty="0">
                <a:solidFill>
                  <a:srgbClr val="FFFFFF"/>
                </a:solidFill>
              </a:rPr>
              <a:t>The roadmap developed for the executive team aims to secure buy-in for the product vision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BB9B14-2029-4192-A369-A3CB991C8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0"/>
            <a:ext cx="206767" cy="1968423"/>
          </a:xfrm>
          <a:prstGeom prst="rect">
            <a:avLst/>
          </a:prstGeom>
        </p:spPr>
      </p:pic>
      <p:pic>
        <p:nvPicPr>
          <p:cNvPr id="21" name="Picture 20" descr="Logo, company name&#10;&#10;Description automatically generated">
            <a:extLst>
              <a:ext uri="{FF2B5EF4-FFF2-40B4-BE49-F238E27FC236}">
                <a16:creationId xmlns:a16="http://schemas.microsoft.com/office/drawing/2014/main" id="{490EAAA1-2A81-7A4C-837F-9BFB1899EE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5359" y="5814882"/>
            <a:ext cx="1030392" cy="636970"/>
          </a:xfrm>
          <a:prstGeom prst="rect">
            <a:avLst/>
          </a:prstGeom>
        </p:spPr>
      </p:pic>
      <p:sp>
        <p:nvSpPr>
          <p:cNvPr id="8" name="Freeform 7">
            <a:extLst>
              <a:ext uri="{FF2B5EF4-FFF2-40B4-BE49-F238E27FC236}">
                <a16:creationId xmlns:a16="http://schemas.microsoft.com/office/drawing/2014/main" id="{4654298F-7575-224B-97A1-EADAAB10825C}"/>
              </a:ext>
            </a:extLst>
          </p:cNvPr>
          <p:cNvSpPr/>
          <p:nvPr/>
        </p:nvSpPr>
        <p:spPr>
          <a:xfrm>
            <a:off x="-2159080" y="-2094730"/>
            <a:ext cx="7615790" cy="7615790"/>
          </a:xfrm>
          <a:custGeom>
            <a:avLst/>
            <a:gdLst>
              <a:gd name="connsiteX0" fmla="*/ 3807896 w 7615790"/>
              <a:gd name="connsiteY0" fmla="*/ 1135402 h 7615790"/>
              <a:gd name="connsiteX1" fmla="*/ 1135402 w 7615790"/>
              <a:gd name="connsiteY1" fmla="*/ 3807896 h 7615790"/>
              <a:gd name="connsiteX2" fmla="*/ 3807896 w 7615790"/>
              <a:gd name="connsiteY2" fmla="*/ 6480390 h 7615790"/>
              <a:gd name="connsiteX3" fmla="*/ 6480390 w 7615790"/>
              <a:gd name="connsiteY3" fmla="*/ 3807896 h 7615790"/>
              <a:gd name="connsiteX4" fmla="*/ 3807896 w 7615790"/>
              <a:gd name="connsiteY4" fmla="*/ 1135402 h 7615790"/>
              <a:gd name="connsiteX5" fmla="*/ 3807895 w 7615790"/>
              <a:gd name="connsiteY5" fmla="*/ 0 h 7615790"/>
              <a:gd name="connsiteX6" fmla="*/ 7615790 w 7615790"/>
              <a:gd name="connsiteY6" fmla="*/ 3807895 h 7615790"/>
              <a:gd name="connsiteX7" fmla="*/ 3807895 w 7615790"/>
              <a:gd name="connsiteY7" fmla="*/ 7615790 h 7615790"/>
              <a:gd name="connsiteX8" fmla="*/ 0 w 7615790"/>
              <a:gd name="connsiteY8" fmla="*/ 3807895 h 7615790"/>
              <a:gd name="connsiteX9" fmla="*/ 3807895 w 7615790"/>
              <a:gd name="connsiteY9" fmla="*/ 0 h 761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15790" h="7615790">
                <a:moveTo>
                  <a:pt x="3807896" y="1135402"/>
                </a:moveTo>
                <a:cubicBezTo>
                  <a:pt x="2331918" y="1135402"/>
                  <a:pt x="1135402" y="2331918"/>
                  <a:pt x="1135402" y="3807896"/>
                </a:cubicBezTo>
                <a:cubicBezTo>
                  <a:pt x="1135402" y="5283874"/>
                  <a:pt x="2331918" y="6480390"/>
                  <a:pt x="3807896" y="6480390"/>
                </a:cubicBezTo>
                <a:cubicBezTo>
                  <a:pt x="5283874" y="6480390"/>
                  <a:pt x="6480390" y="5283874"/>
                  <a:pt x="6480390" y="3807896"/>
                </a:cubicBezTo>
                <a:cubicBezTo>
                  <a:pt x="6480390" y="2331918"/>
                  <a:pt x="5283874" y="1135402"/>
                  <a:pt x="3807896" y="1135402"/>
                </a:cubicBezTo>
                <a:close/>
                <a:moveTo>
                  <a:pt x="3807895" y="0"/>
                </a:moveTo>
                <a:cubicBezTo>
                  <a:pt x="5910937" y="0"/>
                  <a:pt x="7615790" y="1704853"/>
                  <a:pt x="7615790" y="3807895"/>
                </a:cubicBezTo>
                <a:cubicBezTo>
                  <a:pt x="7615790" y="5910937"/>
                  <a:pt x="5910937" y="7615790"/>
                  <a:pt x="3807895" y="7615790"/>
                </a:cubicBezTo>
                <a:cubicBezTo>
                  <a:pt x="1704853" y="7615790"/>
                  <a:pt x="0" y="5910937"/>
                  <a:pt x="0" y="3807895"/>
                </a:cubicBezTo>
                <a:cubicBezTo>
                  <a:pt x="0" y="1704853"/>
                  <a:pt x="1704853" y="0"/>
                  <a:pt x="3807895" y="0"/>
                </a:cubicBezTo>
                <a:close/>
              </a:path>
            </a:pathLst>
          </a:custGeom>
          <a:solidFill>
            <a:srgbClr val="DA2127">
              <a:alpha val="65000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Helvetica Neue"/>
              <a:buNone/>
            </a:pPr>
            <a:endParaRPr sz="11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Block Arc 8">
            <a:extLst>
              <a:ext uri="{FF2B5EF4-FFF2-40B4-BE49-F238E27FC236}">
                <a16:creationId xmlns:a16="http://schemas.microsoft.com/office/drawing/2014/main" id="{E907485C-8579-3946-BDDC-590DE4A56583}"/>
              </a:ext>
            </a:extLst>
          </p:cNvPr>
          <p:cNvSpPr>
            <a:spLocks noChangeAspect="1"/>
          </p:cNvSpPr>
          <p:nvPr/>
        </p:nvSpPr>
        <p:spPr>
          <a:xfrm rot="574851">
            <a:off x="-283601" y="-219251"/>
            <a:ext cx="3864832" cy="3864832"/>
          </a:xfrm>
          <a:prstGeom prst="blockArc">
            <a:avLst>
              <a:gd name="adj1" fmla="val 6129171"/>
              <a:gd name="adj2" fmla="val 20975349"/>
              <a:gd name="adj3" fmla="val 11754"/>
            </a:avLst>
          </a:prstGeom>
          <a:solidFill>
            <a:srgbClr val="F7A31A">
              <a:alpha val="7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10" name="Фигура">
            <a:extLst>
              <a:ext uri="{FF2B5EF4-FFF2-40B4-BE49-F238E27FC236}">
                <a16:creationId xmlns:a16="http://schemas.microsoft.com/office/drawing/2014/main" id="{E719DDC0-6F42-1C48-A3F0-6599029FADDD}"/>
              </a:ext>
            </a:extLst>
          </p:cNvPr>
          <p:cNvSpPr/>
          <p:nvPr/>
        </p:nvSpPr>
        <p:spPr>
          <a:xfrm>
            <a:off x="785044" y="1043118"/>
            <a:ext cx="10111556" cy="4477941"/>
          </a:xfrm>
          <a:prstGeom prst="roundRect">
            <a:avLst>
              <a:gd name="adj" fmla="val 4618"/>
            </a:avLst>
          </a:prstGeom>
          <a:solidFill>
            <a:schemeClr val="bg1"/>
          </a:solidFill>
          <a:ln w="12700">
            <a:noFill/>
            <a:miter lim="400000"/>
          </a:ln>
          <a:effectLst>
            <a:outerShdw blurRad="254000" dist="38100" dir="8100000" algn="tr" rotWithShape="0">
              <a:prstClr val="black">
                <a:alpha val="10000"/>
              </a:prst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aphicFrame>
        <p:nvGraphicFramePr>
          <p:cNvPr id="11" name="Chart Placeholder 8">
            <a:extLst>
              <a:ext uri="{FF2B5EF4-FFF2-40B4-BE49-F238E27FC236}">
                <a16:creationId xmlns:a16="http://schemas.microsoft.com/office/drawing/2014/main" id="{3CEC12A0-601A-6947-8DB0-6782322216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212784"/>
              </p:ext>
            </p:extLst>
          </p:nvPr>
        </p:nvGraphicFramePr>
        <p:xfrm>
          <a:off x="1780868" y="1393420"/>
          <a:ext cx="8630264" cy="4071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1527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6" presetClass="emph" presetSubtype="0" repeatCount="indefinite" autoRev="1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170000" y="17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0A1F0B67-62C7-492E-AC17-D2CE136F9450}"/>
              </a:ext>
            </a:extLst>
          </p:cNvPr>
          <p:cNvSpPr txBox="1"/>
          <p:nvPr/>
        </p:nvSpPr>
        <p:spPr>
          <a:xfrm>
            <a:off x="241076" y="1526411"/>
            <a:ext cx="25210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Executive Team</a:t>
            </a:r>
          </a:p>
          <a:p>
            <a:pPr algn="ctr"/>
            <a:endParaRPr lang="en-US" sz="2000" dirty="0">
              <a:solidFill>
                <a:srgbClr val="FFFFFF"/>
              </a:solidFill>
            </a:endParaRPr>
          </a:p>
          <a:p>
            <a:pPr algn="ctr"/>
            <a:r>
              <a:rPr lang="en-US" sz="1200" dirty="0">
                <a:solidFill>
                  <a:srgbClr val="FFFFFF"/>
                </a:solidFill>
              </a:rPr>
              <a:t>The roadmap developed for the executive team aims to secure buy-in for the product vision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BB9B14-2029-4192-A369-A3CB991C8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0"/>
            <a:ext cx="206767" cy="1968423"/>
          </a:xfrm>
          <a:prstGeom prst="rect">
            <a:avLst/>
          </a:prstGeom>
        </p:spPr>
      </p:pic>
      <p:pic>
        <p:nvPicPr>
          <p:cNvPr id="21" name="Picture 20" descr="Logo, company name&#10;&#10;Description automatically generated">
            <a:extLst>
              <a:ext uri="{FF2B5EF4-FFF2-40B4-BE49-F238E27FC236}">
                <a16:creationId xmlns:a16="http://schemas.microsoft.com/office/drawing/2014/main" id="{490EAAA1-2A81-7A4C-837F-9BFB1899EE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5359" y="5814882"/>
            <a:ext cx="1030392" cy="636970"/>
          </a:xfrm>
          <a:prstGeom prst="rect">
            <a:avLst/>
          </a:prstGeom>
        </p:spPr>
      </p:pic>
      <p:sp>
        <p:nvSpPr>
          <p:cNvPr id="8" name="Freeform 7">
            <a:extLst>
              <a:ext uri="{FF2B5EF4-FFF2-40B4-BE49-F238E27FC236}">
                <a16:creationId xmlns:a16="http://schemas.microsoft.com/office/drawing/2014/main" id="{4654298F-7575-224B-97A1-EADAAB10825C}"/>
              </a:ext>
            </a:extLst>
          </p:cNvPr>
          <p:cNvSpPr/>
          <p:nvPr/>
        </p:nvSpPr>
        <p:spPr>
          <a:xfrm>
            <a:off x="-2159080" y="-2094730"/>
            <a:ext cx="7615790" cy="7615790"/>
          </a:xfrm>
          <a:custGeom>
            <a:avLst/>
            <a:gdLst>
              <a:gd name="connsiteX0" fmla="*/ 3807896 w 7615790"/>
              <a:gd name="connsiteY0" fmla="*/ 1135402 h 7615790"/>
              <a:gd name="connsiteX1" fmla="*/ 1135402 w 7615790"/>
              <a:gd name="connsiteY1" fmla="*/ 3807896 h 7615790"/>
              <a:gd name="connsiteX2" fmla="*/ 3807896 w 7615790"/>
              <a:gd name="connsiteY2" fmla="*/ 6480390 h 7615790"/>
              <a:gd name="connsiteX3" fmla="*/ 6480390 w 7615790"/>
              <a:gd name="connsiteY3" fmla="*/ 3807896 h 7615790"/>
              <a:gd name="connsiteX4" fmla="*/ 3807896 w 7615790"/>
              <a:gd name="connsiteY4" fmla="*/ 1135402 h 7615790"/>
              <a:gd name="connsiteX5" fmla="*/ 3807895 w 7615790"/>
              <a:gd name="connsiteY5" fmla="*/ 0 h 7615790"/>
              <a:gd name="connsiteX6" fmla="*/ 7615790 w 7615790"/>
              <a:gd name="connsiteY6" fmla="*/ 3807895 h 7615790"/>
              <a:gd name="connsiteX7" fmla="*/ 3807895 w 7615790"/>
              <a:gd name="connsiteY7" fmla="*/ 7615790 h 7615790"/>
              <a:gd name="connsiteX8" fmla="*/ 0 w 7615790"/>
              <a:gd name="connsiteY8" fmla="*/ 3807895 h 7615790"/>
              <a:gd name="connsiteX9" fmla="*/ 3807895 w 7615790"/>
              <a:gd name="connsiteY9" fmla="*/ 0 h 761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15790" h="7615790">
                <a:moveTo>
                  <a:pt x="3807896" y="1135402"/>
                </a:moveTo>
                <a:cubicBezTo>
                  <a:pt x="2331918" y="1135402"/>
                  <a:pt x="1135402" y="2331918"/>
                  <a:pt x="1135402" y="3807896"/>
                </a:cubicBezTo>
                <a:cubicBezTo>
                  <a:pt x="1135402" y="5283874"/>
                  <a:pt x="2331918" y="6480390"/>
                  <a:pt x="3807896" y="6480390"/>
                </a:cubicBezTo>
                <a:cubicBezTo>
                  <a:pt x="5283874" y="6480390"/>
                  <a:pt x="6480390" y="5283874"/>
                  <a:pt x="6480390" y="3807896"/>
                </a:cubicBezTo>
                <a:cubicBezTo>
                  <a:pt x="6480390" y="2331918"/>
                  <a:pt x="5283874" y="1135402"/>
                  <a:pt x="3807896" y="1135402"/>
                </a:cubicBezTo>
                <a:close/>
                <a:moveTo>
                  <a:pt x="3807895" y="0"/>
                </a:moveTo>
                <a:cubicBezTo>
                  <a:pt x="5910937" y="0"/>
                  <a:pt x="7615790" y="1704853"/>
                  <a:pt x="7615790" y="3807895"/>
                </a:cubicBezTo>
                <a:cubicBezTo>
                  <a:pt x="7615790" y="5910937"/>
                  <a:pt x="5910937" y="7615790"/>
                  <a:pt x="3807895" y="7615790"/>
                </a:cubicBezTo>
                <a:cubicBezTo>
                  <a:pt x="1704853" y="7615790"/>
                  <a:pt x="0" y="5910937"/>
                  <a:pt x="0" y="3807895"/>
                </a:cubicBezTo>
                <a:cubicBezTo>
                  <a:pt x="0" y="1704853"/>
                  <a:pt x="1704853" y="0"/>
                  <a:pt x="3807895" y="0"/>
                </a:cubicBezTo>
                <a:close/>
              </a:path>
            </a:pathLst>
          </a:custGeom>
          <a:solidFill>
            <a:srgbClr val="DA2127">
              <a:alpha val="65000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Helvetica Neue"/>
              <a:buNone/>
            </a:pPr>
            <a:endParaRPr sz="11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Block Arc 8">
            <a:extLst>
              <a:ext uri="{FF2B5EF4-FFF2-40B4-BE49-F238E27FC236}">
                <a16:creationId xmlns:a16="http://schemas.microsoft.com/office/drawing/2014/main" id="{E907485C-8579-3946-BDDC-590DE4A56583}"/>
              </a:ext>
            </a:extLst>
          </p:cNvPr>
          <p:cNvSpPr>
            <a:spLocks noChangeAspect="1"/>
          </p:cNvSpPr>
          <p:nvPr/>
        </p:nvSpPr>
        <p:spPr>
          <a:xfrm rot="574851">
            <a:off x="-283601" y="-219251"/>
            <a:ext cx="3864832" cy="3864832"/>
          </a:xfrm>
          <a:prstGeom prst="blockArc">
            <a:avLst>
              <a:gd name="adj1" fmla="val 6129171"/>
              <a:gd name="adj2" fmla="val 20975349"/>
              <a:gd name="adj3" fmla="val 11754"/>
            </a:avLst>
          </a:prstGeom>
          <a:solidFill>
            <a:srgbClr val="F7A31A">
              <a:alpha val="7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10" name="Фигура">
            <a:extLst>
              <a:ext uri="{FF2B5EF4-FFF2-40B4-BE49-F238E27FC236}">
                <a16:creationId xmlns:a16="http://schemas.microsoft.com/office/drawing/2014/main" id="{E719DDC0-6F42-1C48-A3F0-6599029FADDD}"/>
              </a:ext>
            </a:extLst>
          </p:cNvPr>
          <p:cNvSpPr/>
          <p:nvPr/>
        </p:nvSpPr>
        <p:spPr>
          <a:xfrm>
            <a:off x="785044" y="1043118"/>
            <a:ext cx="10111556" cy="4477941"/>
          </a:xfrm>
          <a:prstGeom prst="roundRect">
            <a:avLst>
              <a:gd name="adj" fmla="val 4618"/>
            </a:avLst>
          </a:prstGeom>
          <a:solidFill>
            <a:schemeClr val="bg1"/>
          </a:solidFill>
          <a:ln w="12700">
            <a:noFill/>
            <a:miter lim="400000"/>
          </a:ln>
          <a:effectLst>
            <a:outerShdw blurRad="254000" dist="38100" dir="8100000" algn="tr" rotWithShape="0">
              <a:prstClr val="black">
                <a:alpha val="10000"/>
              </a:prst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aphicFrame>
        <p:nvGraphicFramePr>
          <p:cNvPr id="12" name="Graf 5">
            <a:extLst>
              <a:ext uri="{FF2B5EF4-FFF2-40B4-BE49-F238E27FC236}">
                <a16:creationId xmlns:a16="http://schemas.microsoft.com/office/drawing/2014/main" id="{B3923B04-8001-1E4F-AF30-D31B8F5C7E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629774"/>
              </p:ext>
            </p:extLst>
          </p:nvPr>
        </p:nvGraphicFramePr>
        <p:xfrm>
          <a:off x="1075365" y="1321332"/>
          <a:ext cx="4734512" cy="3804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Graf 5">
            <a:extLst>
              <a:ext uri="{FF2B5EF4-FFF2-40B4-BE49-F238E27FC236}">
                <a16:creationId xmlns:a16="http://schemas.microsoft.com/office/drawing/2014/main" id="{C5EFB5A8-51EC-3448-A4EA-E3E54F6570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1979469"/>
              </p:ext>
            </p:extLst>
          </p:nvPr>
        </p:nvGraphicFramePr>
        <p:xfrm>
          <a:off x="5985982" y="1305723"/>
          <a:ext cx="4734512" cy="3804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21011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6" presetClass="emph" presetSubtype="0" repeatCount="indefinite" autoRev="1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170000" y="17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onut 19">
            <a:extLst>
              <a:ext uri="{FF2B5EF4-FFF2-40B4-BE49-F238E27FC236}">
                <a16:creationId xmlns:a16="http://schemas.microsoft.com/office/drawing/2014/main" id="{FA195ADD-E100-4F4A-BAE9-7E7E2EFD98E4}"/>
              </a:ext>
            </a:extLst>
          </p:cNvPr>
          <p:cNvSpPr/>
          <p:nvPr/>
        </p:nvSpPr>
        <p:spPr>
          <a:xfrm rot="20549946">
            <a:off x="5663223" y="3524883"/>
            <a:ext cx="3252865" cy="3252865"/>
          </a:xfrm>
          <a:prstGeom prst="donut">
            <a:avLst>
              <a:gd name="adj" fmla="val 10645"/>
            </a:avLst>
          </a:prstGeom>
          <a:gradFill flip="none" rotWithShape="1">
            <a:gsLst>
              <a:gs pos="92000">
                <a:srgbClr val="DA2127"/>
              </a:gs>
              <a:gs pos="31000">
                <a:srgbClr val="F7A31A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Donut 20">
            <a:extLst>
              <a:ext uri="{FF2B5EF4-FFF2-40B4-BE49-F238E27FC236}">
                <a16:creationId xmlns:a16="http://schemas.microsoft.com/office/drawing/2014/main" id="{C30AFC79-1DFC-D648-803A-BB49D6A5CB9A}"/>
              </a:ext>
            </a:extLst>
          </p:cNvPr>
          <p:cNvSpPr/>
          <p:nvPr/>
        </p:nvSpPr>
        <p:spPr>
          <a:xfrm rot="1390445">
            <a:off x="7358218" y="231059"/>
            <a:ext cx="2290826" cy="2290826"/>
          </a:xfrm>
          <a:prstGeom prst="donut">
            <a:avLst>
              <a:gd name="adj" fmla="val 12898"/>
            </a:avLst>
          </a:prstGeom>
          <a:gradFill flip="none" rotWithShape="1">
            <a:gsLst>
              <a:gs pos="81000">
                <a:srgbClr val="DA2127"/>
              </a:gs>
              <a:gs pos="30000">
                <a:srgbClr val="F7A31A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Donut 21">
            <a:extLst>
              <a:ext uri="{FF2B5EF4-FFF2-40B4-BE49-F238E27FC236}">
                <a16:creationId xmlns:a16="http://schemas.microsoft.com/office/drawing/2014/main" id="{A213FDF5-A53E-FB47-BF1D-C8C038414CFB}"/>
              </a:ext>
            </a:extLst>
          </p:cNvPr>
          <p:cNvSpPr/>
          <p:nvPr/>
        </p:nvSpPr>
        <p:spPr>
          <a:xfrm rot="19507613">
            <a:off x="8242337" y="1790467"/>
            <a:ext cx="3687382" cy="3687382"/>
          </a:xfrm>
          <a:prstGeom prst="donut">
            <a:avLst>
              <a:gd name="adj" fmla="val 9684"/>
            </a:avLst>
          </a:prstGeom>
          <a:gradFill flip="none" rotWithShape="1">
            <a:gsLst>
              <a:gs pos="78000">
                <a:srgbClr val="DA2127"/>
              </a:gs>
              <a:gs pos="46000">
                <a:srgbClr val="F7A31A"/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4E6957E-D4EC-1F40-983D-45DFF8D4E5B7}"/>
              </a:ext>
            </a:extLst>
          </p:cNvPr>
          <p:cNvGrpSpPr/>
          <p:nvPr/>
        </p:nvGrpSpPr>
        <p:grpSpPr>
          <a:xfrm>
            <a:off x="6078517" y="4777214"/>
            <a:ext cx="2417386" cy="933106"/>
            <a:chOff x="9101513" y="3304489"/>
            <a:chExt cx="2417386" cy="887987"/>
          </a:xfrm>
        </p:grpSpPr>
        <p:sp>
          <p:nvSpPr>
            <p:cNvPr id="35" name="Inhaltsplatzhalter 4">
              <a:extLst>
                <a:ext uri="{FF2B5EF4-FFF2-40B4-BE49-F238E27FC236}">
                  <a16:creationId xmlns:a16="http://schemas.microsoft.com/office/drawing/2014/main" id="{E405412A-C119-9A45-8305-24E37E741334}"/>
                </a:ext>
              </a:extLst>
            </p:cNvPr>
            <p:cNvSpPr txBox="1">
              <a:spLocks/>
            </p:cNvSpPr>
            <p:nvPr/>
          </p:nvSpPr>
          <p:spPr>
            <a:xfrm>
              <a:off x="9101513" y="3515096"/>
              <a:ext cx="2387311" cy="677380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Century Gothic"/>
                </a:rPr>
                <a:t>&gt; </a:t>
              </a:r>
              <a:r>
                <a:rPr lang="lt-LT" sz="1800" b="1" dirty="0">
                  <a:solidFill>
                    <a:srgbClr val="000000"/>
                  </a:solidFill>
                  <a:latin typeface="Century Gothic"/>
                </a:rPr>
                <a:t>000</a:t>
              </a:r>
              <a:endParaRPr lang="en-US" sz="1800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marL="0" indent="0" algn="ctr">
                <a:lnSpc>
                  <a:spcPct val="110000"/>
                </a:lnSpc>
                <a:buNone/>
              </a:pPr>
              <a:endParaRPr lang="en-US" sz="1800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6" name="Inhaltsplatzhalter 4">
              <a:extLst>
                <a:ext uri="{FF2B5EF4-FFF2-40B4-BE49-F238E27FC236}">
                  <a16:creationId xmlns:a16="http://schemas.microsoft.com/office/drawing/2014/main" id="{0043BE99-2501-5248-9191-2E04C5B49159}"/>
                </a:ext>
              </a:extLst>
            </p:cNvPr>
            <p:cNvSpPr txBox="1">
              <a:spLocks/>
            </p:cNvSpPr>
            <p:nvPr/>
          </p:nvSpPr>
          <p:spPr>
            <a:xfrm>
              <a:off x="9131588" y="3304489"/>
              <a:ext cx="2387311" cy="147852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buNone/>
              </a:pPr>
              <a:r>
                <a:rPr lang="lt-LT" sz="1000" dirty="0">
                  <a:solidFill>
                    <a:srgbClr val="F36523"/>
                  </a:solidFill>
                  <a:latin typeface="Century Gothic" panose="020B0502020202020204" pitchFamily="34" charset="0"/>
                </a:rPr>
                <a:t>PAVADINIMAS</a:t>
              </a:r>
              <a:endParaRPr lang="en-US" sz="1000" dirty="0">
                <a:solidFill>
                  <a:srgbClr val="F36523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40FBB9D-FFB0-6C4D-A036-F0183E0E3226}"/>
              </a:ext>
            </a:extLst>
          </p:cNvPr>
          <p:cNvGrpSpPr/>
          <p:nvPr/>
        </p:nvGrpSpPr>
        <p:grpSpPr>
          <a:xfrm>
            <a:off x="8952596" y="3386634"/>
            <a:ext cx="2387312" cy="581385"/>
            <a:chOff x="9131587" y="3300733"/>
            <a:chExt cx="2387312" cy="581385"/>
          </a:xfrm>
        </p:grpSpPr>
        <p:sp>
          <p:nvSpPr>
            <p:cNvPr id="42" name="Inhaltsplatzhalter 4">
              <a:extLst>
                <a:ext uri="{FF2B5EF4-FFF2-40B4-BE49-F238E27FC236}">
                  <a16:creationId xmlns:a16="http://schemas.microsoft.com/office/drawing/2014/main" id="{2608B4BD-5272-EB42-93C0-E323B4BE00FD}"/>
                </a:ext>
              </a:extLst>
            </p:cNvPr>
            <p:cNvSpPr txBox="1">
              <a:spLocks/>
            </p:cNvSpPr>
            <p:nvPr/>
          </p:nvSpPr>
          <p:spPr>
            <a:xfrm>
              <a:off x="9131587" y="3603259"/>
              <a:ext cx="2387311" cy="278859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Century Gothic"/>
                </a:rPr>
                <a:t>&gt; </a:t>
              </a:r>
              <a:r>
                <a:rPr lang="lt-LT" sz="1800" b="1" dirty="0">
                  <a:solidFill>
                    <a:srgbClr val="000000"/>
                  </a:solidFill>
                  <a:latin typeface="Century Gothic"/>
                </a:rPr>
                <a:t>00</a:t>
              </a:r>
              <a:r>
                <a:rPr lang="en-US" sz="1800" b="1" dirty="0">
                  <a:solidFill>
                    <a:srgbClr val="000000"/>
                  </a:solidFill>
                  <a:latin typeface="Century Gothic"/>
                </a:rPr>
                <a:t>0</a:t>
              </a:r>
              <a:endParaRPr lang="en-US" sz="1800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Inhaltsplatzhalter 4">
              <a:extLst>
                <a:ext uri="{FF2B5EF4-FFF2-40B4-BE49-F238E27FC236}">
                  <a16:creationId xmlns:a16="http://schemas.microsoft.com/office/drawing/2014/main" id="{776AFD2B-7C1B-A24A-ABE1-A2446CB96C16}"/>
                </a:ext>
              </a:extLst>
            </p:cNvPr>
            <p:cNvSpPr txBox="1">
              <a:spLocks/>
            </p:cNvSpPr>
            <p:nvPr/>
          </p:nvSpPr>
          <p:spPr>
            <a:xfrm>
              <a:off x="9131588" y="3300733"/>
              <a:ext cx="2387311" cy="155364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buNone/>
              </a:pPr>
              <a:r>
                <a:rPr lang="lt-LT" sz="1000" dirty="0">
                  <a:solidFill>
                    <a:srgbClr val="F36523"/>
                  </a:solidFill>
                  <a:latin typeface="Century Gothic" panose="020B0502020202020204" pitchFamily="34" charset="0"/>
                </a:rPr>
                <a:t>PAVADINIMAS</a:t>
              </a:r>
              <a:endParaRPr lang="en-US" sz="1000" dirty="0">
                <a:solidFill>
                  <a:srgbClr val="F36523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93009CE-B988-674A-A9E3-D3C4E1FCC420}"/>
              </a:ext>
            </a:extLst>
          </p:cNvPr>
          <p:cNvGrpSpPr/>
          <p:nvPr/>
        </p:nvGrpSpPr>
        <p:grpSpPr>
          <a:xfrm>
            <a:off x="7308757" y="1102604"/>
            <a:ext cx="2403566" cy="915015"/>
            <a:chOff x="9115333" y="3300733"/>
            <a:chExt cx="2403566" cy="915015"/>
          </a:xfrm>
        </p:grpSpPr>
        <p:sp>
          <p:nvSpPr>
            <p:cNvPr id="45" name="Inhaltsplatzhalter 4">
              <a:extLst>
                <a:ext uri="{FF2B5EF4-FFF2-40B4-BE49-F238E27FC236}">
                  <a16:creationId xmlns:a16="http://schemas.microsoft.com/office/drawing/2014/main" id="{A26D2BBB-86CA-AC43-A212-E411138E2595}"/>
                </a:ext>
              </a:extLst>
            </p:cNvPr>
            <p:cNvSpPr txBox="1">
              <a:spLocks/>
            </p:cNvSpPr>
            <p:nvPr/>
          </p:nvSpPr>
          <p:spPr>
            <a:xfrm>
              <a:off x="9115333" y="3601221"/>
              <a:ext cx="2387311" cy="614527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buNone/>
              </a:pPr>
              <a:r>
                <a:rPr lang="lt-LT" sz="15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&gt; 000</a:t>
              </a:r>
            </a:p>
            <a:p>
              <a:pPr marL="0" indent="0" algn="ctr">
                <a:lnSpc>
                  <a:spcPct val="110000"/>
                </a:lnSpc>
                <a:buNone/>
              </a:pPr>
              <a:endParaRPr lang="en-US" sz="1500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6" name="Inhaltsplatzhalter 4">
              <a:extLst>
                <a:ext uri="{FF2B5EF4-FFF2-40B4-BE49-F238E27FC236}">
                  <a16:creationId xmlns:a16="http://schemas.microsoft.com/office/drawing/2014/main" id="{6EF7972B-D528-AA4D-862A-FC7133E71E3D}"/>
                </a:ext>
              </a:extLst>
            </p:cNvPr>
            <p:cNvSpPr txBox="1">
              <a:spLocks/>
            </p:cNvSpPr>
            <p:nvPr/>
          </p:nvSpPr>
          <p:spPr>
            <a:xfrm>
              <a:off x="9131588" y="3300733"/>
              <a:ext cx="2387311" cy="155364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buNone/>
              </a:pPr>
              <a:r>
                <a:rPr lang="en-US" sz="1000" dirty="0">
                  <a:solidFill>
                    <a:srgbClr val="F36523"/>
                  </a:solidFill>
                  <a:latin typeface="Century Gothic" panose="020B0502020202020204" pitchFamily="34" charset="0"/>
                </a:rPr>
                <a:t>PAVADINIMAS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5708B11-1E3E-5746-B3EE-4066F77B34ED}"/>
              </a:ext>
            </a:extLst>
          </p:cNvPr>
          <p:cNvGrpSpPr/>
          <p:nvPr/>
        </p:nvGrpSpPr>
        <p:grpSpPr>
          <a:xfrm>
            <a:off x="666246" y="5975868"/>
            <a:ext cx="4868060" cy="438838"/>
            <a:chOff x="954158" y="4469966"/>
            <a:chExt cx="3730929" cy="43883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F05DA15-3A72-9D4B-A22B-D074BBC0FEB7}"/>
                </a:ext>
              </a:extLst>
            </p:cNvPr>
            <p:cNvSpPr txBox="1"/>
            <p:nvPr/>
          </p:nvSpPr>
          <p:spPr>
            <a:xfrm>
              <a:off x="1204967" y="4469966"/>
              <a:ext cx="3480120" cy="438838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lt-LT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yriad Pro" panose="020B0503030403020204" pitchFamily="34" charset="0"/>
                  <a:ea typeface="+mn-lt"/>
                  <a:cs typeface="+mn-lt"/>
                </a:rPr>
                <a:t>Tekstas</a:t>
              </a:r>
            </a:p>
            <a:p>
              <a:pPr algn="l">
                <a:lnSpc>
                  <a:spcPts val="1940"/>
                </a:lnSpc>
                <a:buSzPct val="115000"/>
                <a:defRPr/>
              </a:pPr>
              <a:endParaRPr lang="en-IN" sz="1400" spc="2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635E3B6-2F9C-FE4D-A937-881E99B735AE}"/>
                </a:ext>
              </a:extLst>
            </p:cNvPr>
            <p:cNvSpPr/>
            <p:nvPr/>
          </p:nvSpPr>
          <p:spPr>
            <a:xfrm>
              <a:off x="954158" y="4524208"/>
              <a:ext cx="110591" cy="133463"/>
            </a:xfrm>
            <a:prstGeom prst="ellipse">
              <a:avLst/>
            </a:prstGeom>
            <a:solidFill>
              <a:srgbClr val="DA21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Arc 6">
            <a:extLst>
              <a:ext uri="{FF2B5EF4-FFF2-40B4-BE49-F238E27FC236}">
                <a16:creationId xmlns:a16="http://schemas.microsoft.com/office/drawing/2014/main" id="{D53BE6FA-8990-AD4C-9497-2070BDF17ADB}"/>
              </a:ext>
            </a:extLst>
          </p:cNvPr>
          <p:cNvSpPr/>
          <p:nvPr/>
        </p:nvSpPr>
        <p:spPr>
          <a:xfrm>
            <a:off x="6132860" y="3990333"/>
            <a:ext cx="2304107" cy="2331720"/>
          </a:xfrm>
          <a:prstGeom prst="arc">
            <a:avLst>
              <a:gd name="adj1" fmla="val 16200000"/>
              <a:gd name="adj2" fmla="val 10741235"/>
            </a:avLst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6BB208E6-7DFD-EA4F-A322-3C6EDA51ABBA}"/>
              </a:ext>
            </a:extLst>
          </p:cNvPr>
          <p:cNvSpPr>
            <a:spLocks noChangeAspect="1"/>
          </p:cNvSpPr>
          <p:nvPr/>
        </p:nvSpPr>
        <p:spPr>
          <a:xfrm>
            <a:off x="8703177" y="2250158"/>
            <a:ext cx="2743200" cy="2743200"/>
          </a:xfrm>
          <a:prstGeom prst="arc">
            <a:avLst>
              <a:gd name="adj1" fmla="val 5443054"/>
              <a:gd name="adj2" fmla="val 21574773"/>
            </a:avLst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D9F29CBE-FFA4-FE48-9DEC-88D115FBC20D}"/>
              </a:ext>
            </a:extLst>
          </p:cNvPr>
          <p:cNvSpPr>
            <a:spLocks noChangeAspect="1"/>
          </p:cNvSpPr>
          <p:nvPr/>
        </p:nvSpPr>
        <p:spPr>
          <a:xfrm rot="16200000">
            <a:off x="7761632" y="637385"/>
            <a:ext cx="1481562" cy="1481562"/>
          </a:xfrm>
          <a:prstGeom prst="arc">
            <a:avLst>
              <a:gd name="adj1" fmla="val 5443054"/>
              <a:gd name="adj2" fmla="val 21574773"/>
            </a:avLst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Picture 97">
            <a:extLst>
              <a:ext uri="{FF2B5EF4-FFF2-40B4-BE49-F238E27FC236}">
                <a16:creationId xmlns:a16="http://schemas.microsoft.com/office/drawing/2014/main" id="{CA369584-DA5E-4393-9F5D-4414517D6F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0"/>
            <a:ext cx="206767" cy="1968423"/>
          </a:xfrm>
          <a:prstGeom prst="rect">
            <a:avLst/>
          </a:prstGeom>
        </p:spPr>
      </p:pic>
      <p:sp>
        <p:nvSpPr>
          <p:cNvPr id="32" name="Фигура">
            <a:extLst>
              <a:ext uri="{FF2B5EF4-FFF2-40B4-BE49-F238E27FC236}">
                <a16:creationId xmlns:a16="http://schemas.microsoft.com/office/drawing/2014/main" id="{A48A759A-3C8D-E345-AEC8-80CD999A2EEF}"/>
              </a:ext>
            </a:extLst>
          </p:cNvPr>
          <p:cNvSpPr/>
          <p:nvPr/>
        </p:nvSpPr>
        <p:spPr>
          <a:xfrm>
            <a:off x="781128" y="1156442"/>
            <a:ext cx="4009254" cy="2154031"/>
          </a:xfrm>
          <a:prstGeom prst="roundRect">
            <a:avLst>
              <a:gd name="adj" fmla="val 4618"/>
            </a:avLst>
          </a:prstGeom>
          <a:solidFill>
            <a:schemeClr val="bg1"/>
          </a:solidFill>
          <a:ln w="12700">
            <a:noFill/>
            <a:miter lim="400000"/>
          </a:ln>
          <a:effectLst>
            <a:outerShdw blurRad="254000" dist="38100" dir="8100000" algn="tr" rotWithShape="0">
              <a:prstClr val="black">
                <a:alpha val="10000"/>
              </a:prst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3" name="Rounded Rectangle 8">
            <a:extLst>
              <a:ext uri="{FF2B5EF4-FFF2-40B4-BE49-F238E27FC236}">
                <a16:creationId xmlns:a16="http://schemas.microsoft.com/office/drawing/2014/main" id="{326F92DC-FA37-8D49-9B9E-409344744C84}"/>
              </a:ext>
            </a:extLst>
          </p:cNvPr>
          <p:cNvSpPr/>
          <p:nvPr/>
        </p:nvSpPr>
        <p:spPr bwMode="auto">
          <a:xfrm>
            <a:off x="782271" y="1134260"/>
            <a:ext cx="4028817" cy="516634"/>
          </a:xfrm>
          <a:prstGeom prst="round2SameRect">
            <a:avLst>
              <a:gd name="adj1" fmla="val 28802"/>
              <a:gd name="adj2" fmla="val 0"/>
            </a:avLst>
          </a:prstGeom>
          <a:solidFill>
            <a:srgbClr val="F3652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lt-LT" sz="1600" b="1" dirty="0">
                <a:solidFill>
                  <a:schemeClr val="bg1"/>
                </a:solidFill>
                <a:latin typeface="Myriad Pro" panose="020B0503030403020204" pitchFamily="34" charset="0"/>
              </a:rPr>
              <a:t>PAVADINIMAS</a:t>
            </a:r>
            <a:endParaRPr lang="en-US" sz="16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8" name="Фигура">
            <a:extLst>
              <a:ext uri="{FF2B5EF4-FFF2-40B4-BE49-F238E27FC236}">
                <a16:creationId xmlns:a16="http://schemas.microsoft.com/office/drawing/2014/main" id="{D64A32B8-785C-BE4C-A56E-CF2CCC903200}"/>
              </a:ext>
            </a:extLst>
          </p:cNvPr>
          <p:cNvSpPr/>
          <p:nvPr/>
        </p:nvSpPr>
        <p:spPr>
          <a:xfrm>
            <a:off x="791874" y="3470283"/>
            <a:ext cx="4009254" cy="2154031"/>
          </a:xfrm>
          <a:prstGeom prst="roundRect">
            <a:avLst>
              <a:gd name="adj" fmla="val 4618"/>
            </a:avLst>
          </a:prstGeom>
          <a:solidFill>
            <a:schemeClr val="bg1"/>
          </a:solidFill>
          <a:ln w="12700">
            <a:noFill/>
            <a:miter lim="400000"/>
          </a:ln>
          <a:effectLst>
            <a:outerShdw blurRad="254000" dist="38100" dir="8100000" algn="tr" rotWithShape="0">
              <a:prstClr val="black">
                <a:alpha val="10000"/>
              </a:prst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9" name="Rounded Rectangle 8">
            <a:extLst>
              <a:ext uri="{FF2B5EF4-FFF2-40B4-BE49-F238E27FC236}">
                <a16:creationId xmlns:a16="http://schemas.microsoft.com/office/drawing/2014/main" id="{E2213893-045F-994B-9E84-E0ED51323314}"/>
              </a:ext>
            </a:extLst>
          </p:cNvPr>
          <p:cNvSpPr/>
          <p:nvPr/>
        </p:nvSpPr>
        <p:spPr bwMode="auto">
          <a:xfrm>
            <a:off x="791874" y="3467119"/>
            <a:ext cx="4009254" cy="369510"/>
          </a:xfrm>
          <a:prstGeom prst="round2SameRect">
            <a:avLst>
              <a:gd name="adj1" fmla="val 28802"/>
              <a:gd name="adj2" fmla="val 0"/>
            </a:avLst>
          </a:prstGeom>
          <a:solidFill>
            <a:srgbClr val="F3652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lt-LT" sz="1400" b="1" dirty="0">
                <a:solidFill>
                  <a:schemeClr val="bg1"/>
                </a:solidFill>
                <a:latin typeface="Myriad Pro" panose="020B0503030403020204" pitchFamily="34" charset="0"/>
              </a:rPr>
              <a:t>PAVADINIMAS</a:t>
            </a:r>
            <a:endParaRPr lang="en-US" sz="14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0BCE690E-123F-B640-8741-C1DAC0A464CE}"/>
              </a:ext>
            </a:extLst>
          </p:cNvPr>
          <p:cNvSpPr txBox="1">
            <a:spLocks/>
          </p:cNvSpPr>
          <p:nvPr/>
        </p:nvSpPr>
        <p:spPr>
          <a:xfrm flipH="1">
            <a:off x="1132828" y="4035413"/>
            <a:ext cx="3299062" cy="116031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t-L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  <a:cs typeface="Calibri" panose="020F0502020204030204"/>
              </a:rPr>
              <a:t>Tekstas </a:t>
            </a:r>
          </a:p>
          <a:p>
            <a:pPr marL="0" indent="0">
              <a:buNone/>
            </a:pPr>
            <a:r>
              <a:rPr lang="lt-L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  <a:cs typeface="Calibri" panose="020F0502020204030204"/>
              </a:rPr>
              <a:t>Tekstas </a:t>
            </a:r>
          </a:p>
          <a:p>
            <a:pPr marL="0" indent="0">
              <a:buNone/>
            </a:pPr>
            <a:r>
              <a:rPr lang="lt-L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  <a:cs typeface="Calibri" panose="020F0502020204030204"/>
              </a:rPr>
              <a:t>Tekstas</a:t>
            </a:r>
          </a:p>
          <a:p>
            <a:pPr marL="0" indent="0">
              <a:buNone/>
            </a:pPr>
            <a:r>
              <a:rPr lang="lt-L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  <a:cs typeface="Calibri" panose="020F0502020204030204"/>
              </a:rPr>
              <a:t>Tekstas</a:t>
            </a:r>
          </a:p>
        </p:txBody>
      </p:sp>
      <p:sp>
        <p:nvSpPr>
          <p:cNvPr id="28" name="Inhaltsplatzhalter 4">
            <a:extLst>
              <a:ext uri="{FF2B5EF4-FFF2-40B4-BE49-F238E27FC236}">
                <a16:creationId xmlns:a16="http://schemas.microsoft.com/office/drawing/2014/main" id="{FF1108E2-7B3F-EE4D-873A-AB632B9BAB72}"/>
              </a:ext>
            </a:extLst>
          </p:cNvPr>
          <p:cNvSpPr txBox="1">
            <a:spLocks/>
          </p:cNvSpPr>
          <p:nvPr/>
        </p:nvSpPr>
        <p:spPr>
          <a:xfrm flipH="1">
            <a:off x="1146970" y="1803575"/>
            <a:ext cx="3299062" cy="116031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t-L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  <a:cs typeface="Calibri" panose="020F0502020204030204"/>
              </a:rPr>
              <a:t>Tekstas </a:t>
            </a:r>
          </a:p>
          <a:p>
            <a:pPr marL="0" indent="0">
              <a:buNone/>
            </a:pPr>
            <a:r>
              <a:rPr lang="lt-L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  <a:cs typeface="Calibri" panose="020F0502020204030204"/>
              </a:rPr>
              <a:t>Tekstas </a:t>
            </a:r>
          </a:p>
          <a:p>
            <a:pPr marL="0" indent="0">
              <a:buNone/>
            </a:pPr>
            <a:r>
              <a:rPr lang="lt-L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  <a:cs typeface="Calibri" panose="020F0502020204030204"/>
              </a:rPr>
              <a:t>Tekstas</a:t>
            </a:r>
          </a:p>
          <a:p>
            <a:pPr marL="0" indent="0">
              <a:buNone/>
            </a:pPr>
            <a:r>
              <a:rPr lang="lt-L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  <a:cs typeface="Calibri" panose="020F0502020204030204"/>
              </a:rPr>
              <a:t>Tekstas</a:t>
            </a:r>
          </a:p>
        </p:txBody>
      </p:sp>
      <p:sp>
        <p:nvSpPr>
          <p:cNvPr id="30" name="Obdĺžnik 120">
            <a:extLst>
              <a:ext uri="{FF2B5EF4-FFF2-40B4-BE49-F238E27FC236}">
                <a16:creationId xmlns:a16="http://schemas.microsoft.com/office/drawing/2014/main" id="{4FED195E-4C58-2643-BC0C-0AF18783CCBE}"/>
              </a:ext>
            </a:extLst>
          </p:cNvPr>
          <p:cNvSpPr/>
          <p:nvPr/>
        </p:nvSpPr>
        <p:spPr>
          <a:xfrm>
            <a:off x="727384" y="502291"/>
            <a:ext cx="7938619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Myriad Pro" panose="020B0503030403020204" pitchFamily="34" charset="0"/>
              </a:rPr>
              <a:t>SKAIDRĖS PAVADINIMAS</a:t>
            </a:r>
            <a:endParaRPr lang="en-US" sz="2000" b="1" dirty="0">
              <a:latin typeface="Myriad Pro" panose="020B0503030403020204" pitchFamily="34" charset="0"/>
              <a:cs typeface="Segoe UI Semibold"/>
            </a:endParaRPr>
          </a:p>
        </p:txBody>
      </p:sp>
      <p:sp>
        <p:nvSpPr>
          <p:cNvPr id="47" name="Google Shape;164;p22">
            <a:extLst>
              <a:ext uri="{FF2B5EF4-FFF2-40B4-BE49-F238E27FC236}">
                <a16:creationId xmlns:a16="http://schemas.microsoft.com/office/drawing/2014/main" id="{1968E4A9-6C1B-474F-989D-D12267568DC4}"/>
              </a:ext>
            </a:extLst>
          </p:cNvPr>
          <p:cNvSpPr/>
          <p:nvPr/>
        </p:nvSpPr>
        <p:spPr>
          <a:xfrm>
            <a:off x="246856" y="292039"/>
            <a:ext cx="591344" cy="210252"/>
          </a:xfrm>
          <a:custGeom>
            <a:avLst/>
            <a:gdLst/>
            <a:ahLst/>
            <a:cxnLst/>
            <a:rect l="l" t="t" r="r" b="b"/>
            <a:pathLst>
              <a:path w="21380" h="21310" extrusionOk="0">
                <a:moveTo>
                  <a:pt x="10829" y="4"/>
                </a:moveTo>
                <a:cubicBezTo>
                  <a:pt x="8668" y="-147"/>
                  <a:pt x="6864" y="4633"/>
                  <a:pt x="6858" y="10653"/>
                </a:cubicBezTo>
                <a:cubicBezTo>
                  <a:pt x="6852" y="16420"/>
                  <a:pt x="8513" y="21087"/>
                  <a:pt x="10581" y="21303"/>
                </a:cubicBezTo>
                <a:cubicBezTo>
                  <a:pt x="12027" y="21453"/>
                  <a:pt x="13378" y="19280"/>
                  <a:pt x="14063" y="15706"/>
                </a:cubicBezTo>
                <a:cubicBezTo>
                  <a:pt x="14350" y="14244"/>
                  <a:pt x="14842" y="13182"/>
                  <a:pt x="15419" y="12765"/>
                </a:cubicBezTo>
                <a:cubicBezTo>
                  <a:pt x="16212" y="12191"/>
                  <a:pt x="17052" y="12890"/>
                  <a:pt x="17603" y="14590"/>
                </a:cubicBezTo>
                <a:cubicBezTo>
                  <a:pt x="18900" y="18813"/>
                  <a:pt x="21371" y="16270"/>
                  <a:pt x="21381" y="10698"/>
                </a:cubicBezTo>
                <a:cubicBezTo>
                  <a:pt x="21390" y="5071"/>
                  <a:pt x="18891" y="2453"/>
                  <a:pt x="17587" y="6731"/>
                </a:cubicBezTo>
                <a:cubicBezTo>
                  <a:pt x="17150" y="8044"/>
                  <a:pt x="16527" y="8760"/>
                  <a:pt x="15887" y="8692"/>
                </a:cubicBezTo>
                <a:cubicBezTo>
                  <a:pt x="15103" y="8610"/>
                  <a:pt x="14394" y="7388"/>
                  <a:pt x="14014" y="5464"/>
                </a:cubicBezTo>
                <a:cubicBezTo>
                  <a:pt x="13376" y="2181"/>
                  <a:pt x="12162" y="97"/>
                  <a:pt x="10829" y="4"/>
                </a:cubicBezTo>
                <a:close/>
                <a:moveTo>
                  <a:pt x="2155" y="4559"/>
                </a:moveTo>
                <a:cubicBezTo>
                  <a:pt x="1603" y="4559"/>
                  <a:pt x="1053" y="5159"/>
                  <a:pt x="632" y="6339"/>
                </a:cubicBezTo>
                <a:cubicBezTo>
                  <a:pt x="-210" y="8699"/>
                  <a:pt x="-210" y="12517"/>
                  <a:pt x="632" y="14877"/>
                </a:cubicBezTo>
                <a:cubicBezTo>
                  <a:pt x="1474" y="17237"/>
                  <a:pt x="2836" y="17237"/>
                  <a:pt x="3677" y="14877"/>
                </a:cubicBezTo>
                <a:cubicBezTo>
                  <a:pt x="4519" y="12517"/>
                  <a:pt x="4519" y="8699"/>
                  <a:pt x="3677" y="6339"/>
                </a:cubicBezTo>
                <a:cubicBezTo>
                  <a:pt x="3257" y="5159"/>
                  <a:pt x="2706" y="4559"/>
                  <a:pt x="2155" y="4559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rgbClr val="DA2127"/>
              </a:gs>
            </a:gsLst>
            <a:lin ang="2015830" scaled="0"/>
          </a:gra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Helvetica Neue"/>
              <a:buNone/>
            </a:pPr>
            <a:endParaRPr sz="11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4" name="Picture 73" descr="Logo, company name&#10;&#10;Description automatically generated">
            <a:extLst>
              <a:ext uri="{FF2B5EF4-FFF2-40B4-BE49-F238E27FC236}">
                <a16:creationId xmlns:a16="http://schemas.microsoft.com/office/drawing/2014/main" id="{323E2538-48E0-B545-9687-D1DF3CAD21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5359" y="5814882"/>
            <a:ext cx="1030392" cy="63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3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42" dur="14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44" dur="18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-21600000">
                                      <p:cBhvr>
                                        <p:cTn id="46" dur="2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7" grpId="0" animBg="1"/>
      <p:bldP spid="7" grpId="1" animBg="1"/>
      <p:bldP spid="53" grpId="0" animBg="1"/>
      <p:bldP spid="53" grpId="1" animBg="1"/>
      <p:bldP spid="54" grpId="0" animBg="1"/>
      <p:bldP spid="54" grpId="1" animBg="1"/>
      <p:bldP spid="40" grpId="0"/>
      <p:bldP spid="28" grpId="0"/>
      <p:bldP spid="30" grpId="0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0A1F0B67-62C7-492E-AC17-D2CE136F9450}"/>
              </a:ext>
            </a:extLst>
          </p:cNvPr>
          <p:cNvSpPr txBox="1"/>
          <p:nvPr/>
        </p:nvSpPr>
        <p:spPr>
          <a:xfrm>
            <a:off x="241076" y="1526411"/>
            <a:ext cx="25210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FFFFFF"/>
                </a:solidFill>
              </a:rPr>
              <a:t>Executive Team</a:t>
            </a:r>
          </a:p>
          <a:p>
            <a:pPr algn="ctr"/>
            <a:endParaRPr lang="en-US" sz="2000">
              <a:solidFill>
                <a:srgbClr val="FFFFFF"/>
              </a:solidFill>
            </a:endParaRPr>
          </a:p>
          <a:p>
            <a:pPr algn="ctr"/>
            <a:r>
              <a:rPr lang="en-US" sz="1200">
                <a:solidFill>
                  <a:srgbClr val="FFFFFF"/>
                </a:solidFill>
              </a:rPr>
              <a:t>The roadmap developed for the executive team aims to secure buy-in for the product vision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BB9B14-2029-4192-A369-A3CB991C8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0"/>
            <a:ext cx="206767" cy="1968423"/>
          </a:xfrm>
          <a:prstGeom prst="rect">
            <a:avLst/>
          </a:prstGeom>
        </p:spPr>
      </p:pic>
      <p:sp>
        <p:nvSpPr>
          <p:cNvPr id="24" name="Obdĺžnik 120">
            <a:extLst>
              <a:ext uri="{FF2B5EF4-FFF2-40B4-BE49-F238E27FC236}">
                <a16:creationId xmlns:a16="http://schemas.microsoft.com/office/drawing/2014/main" id="{E1545534-9077-D54D-B3CB-6D6A375EF1E4}"/>
              </a:ext>
            </a:extLst>
          </p:cNvPr>
          <p:cNvSpPr/>
          <p:nvPr/>
        </p:nvSpPr>
        <p:spPr>
          <a:xfrm>
            <a:off x="727384" y="502291"/>
            <a:ext cx="7938619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Myriad Pro" panose="020B0503030403020204" pitchFamily="34" charset="0"/>
              </a:rPr>
              <a:t>SKAIDRĖS PAVADINIMAS</a:t>
            </a:r>
            <a:endParaRPr lang="en-US" sz="2000" b="1" dirty="0">
              <a:latin typeface="Myriad Pro" panose="020B0503030403020204" pitchFamily="34" charset="0"/>
              <a:cs typeface="Segoe UI Semibold"/>
            </a:endParaRPr>
          </a:p>
        </p:txBody>
      </p:sp>
      <p:sp>
        <p:nvSpPr>
          <p:cNvPr id="25" name="Google Shape;164;p22">
            <a:extLst>
              <a:ext uri="{FF2B5EF4-FFF2-40B4-BE49-F238E27FC236}">
                <a16:creationId xmlns:a16="http://schemas.microsoft.com/office/drawing/2014/main" id="{581F2D0B-5EC7-414E-940F-A134733B1DEF}"/>
              </a:ext>
            </a:extLst>
          </p:cNvPr>
          <p:cNvSpPr/>
          <p:nvPr/>
        </p:nvSpPr>
        <p:spPr>
          <a:xfrm>
            <a:off x="246856" y="292039"/>
            <a:ext cx="591344" cy="210252"/>
          </a:xfrm>
          <a:custGeom>
            <a:avLst/>
            <a:gdLst/>
            <a:ahLst/>
            <a:cxnLst/>
            <a:rect l="l" t="t" r="r" b="b"/>
            <a:pathLst>
              <a:path w="21380" h="21310" extrusionOk="0">
                <a:moveTo>
                  <a:pt x="10829" y="4"/>
                </a:moveTo>
                <a:cubicBezTo>
                  <a:pt x="8668" y="-147"/>
                  <a:pt x="6864" y="4633"/>
                  <a:pt x="6858" y="10653"/>
                </a:cubicBezTo>
                <a:cubicBezTo>
                  <a:pt x="6852" y="16420"/>
                  <a:pt x="8513" y="21087"/>
                  <a:pt x="10581" y="21303"/>
                </a:cubicBezTo>
                <a:cubicBezTo>
                  <a:pt x="12027" y="21453"/>
                  <a:pt x="13378" y="19280"/>
                  <a:pt x="14063" y="15706"/>
                </a:cubicBezTo>
                <a:cubicBezTo>
                  <a:pt x="14350" y="14244"/>
                  <a:pt x="14842" y="13182"/>
                  <a:pt x="15419" y="12765"/>
                </a:cubicBezTo>
                <a:cubicBezTo>
                  <a:pt x="16212" y="12191"/>
                  <a:pt x="17052" y="12890"/>
                  <a:pt x="17603" y="14590"/>
                </a:cubicBezTo>
                <a:cubicBezTo>
                  <a:pt x="18900" y="18813"/>
                  <a:pt x="21371" y="16270"/>
                  <a:pt x="21381" y="10698"/>
                </a:cubicBezTo>
                <a:cubicBezTo>
                  <a:pt x="21390" y="5071"/>
                  <a:pt x="18891" y="2453"/>
                  <a:pt x="17587" y="6731"/>
                </a:cubicBezTo>
                <a:cubicBezTo>
                  <a:pt x="17150" y="8044"/>
                  <a:pt x="16527" y="8760"/>
                  <a:pt x="15887" y="8692"/>
                </a:cubicBezTo>
                <a:cubicBezTo>
                  <a:pt x="15103" y="8610"/>
                  <a:pt x="14394" y="7388"/>
                  <a:pt x="14014" y="5464"/>
                </a:cubicBezTo>
                <a:cubicBezTo>
                  <a:pt x="13376" y="2181"/>
                  <a:pt x="12162" y="97"/>
                  <a:pt x="10829" y="4"/>
                </a:cubicBezTo>
                <a:close/>
                <a:moveTo>
                  <a:pt x="2155" y="4559"/>
                </a:moveTo>
                <a:cubicBezTo>
                  <a:pt x="1603" y="4559"/>
                  <a:pt x="1053" y="5159"/>
                  <a:pt x="632" y="6339"/>
                </a:cubicBezTo>
                <a:cubicBezTo>
                  <a:pt x="-210" y="8699"/>
                  <a:pt x="-210" y="12517"/>
                  <a:pt x="632" y="14877"/>
                </a:cubicBezTo>
                <a:cubicBezTo>
                  <a:pt x="1474" y="17237"/>
                  <a:pt x="2836" y="17237"/>
                  <a:pt x="3677" y="14877"/>
                </a:cubicBezTo>
                <a:cubicBezTo>
                  <a:pt x="4519" y="12517"/>
                  <a:pt x="4519" y="8699"/>
                  <a:pt x="3677" y="6339"/>
                </a:cubicBezTo>
                <a:cubicBezTo>
                  <a:pt x="3257" y="5159"/>
                  <a:pt x="2706" y="4559"/>
                  <a:pt x="2155" y="4559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rgbClr val="DA2127"/>
              </a:gs>
            </a:gsLst>
            <a:lin ang="2015830" scaled="0"/>
          </a:gra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Helvetica Neue"/>
              <a:buNone/>
            </a:pPr>
            <a:endParaRPr sz="11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7" name="Picture 26" descr="Logo, company name&#10;&#10;Description automatically generated">
            <a:extLst>
              <a:ext uri="{FF2B5EF4-FFF2-40B4-BE49-F238E27FC236}">
                <a16:creationId xmlns:a16="http://schemas.microsoft.com/office/drawing/2014/main" id="{AD93BBE2-D676-D54F-8A9D-D8E9E17DF0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5359" y="5814882"/>
            <a:ext cx="1030392" cy="636970"/>
          </a:xfrm>
          <a:prstGeom prst="rect">
            <a:avLst/>
          </a:prstGeom>
        </p:spPr>
      </p:pic>
      <p:sp>
        <p:nvSpPr>
          <p:cNvPr id="8" name="Hexagone 85">
            <a:extLst>
              <a:ext uri="{FF2B5EF4-FFF2-40B4-BE49-F238E27FC236}">
                <a16:creationId xmlns:a16="http://schemas.microsoft.com/office/drawing/2014/main" id="{7E72C723-601E-D047-B973-DBF35A0BD878}"/>
              </a:ext>
            </a:extLst>
          </p:cNvPr>
          <p:cNvSpPr>
            <a:spLocks noChangeAspect="1"/>
          </p:cNvSpPr>
          <p:nvPr/>
        </p:nvSpPr>
        <p:spPr>
          <a:xfrm>
            <a:off x="4819364" y="1512336"/>
            <a:ext cx="1800004" cy="1570913"/>
          </a:xfrm>
          <a:prstGeom prst="hexagon">
            <a:avLst/>
          </a:prstGeom>
          <a:noFill/>
          <a:ln>
            <a:solidFill>
              <a:srgbClr val="FAA6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anose="020B05030304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2792661-8B29-8D46-AF7F-1CA51F10C26D}"/>
              </a:ext>
            </a:extLst>
          </p:cNvPr>
          <p:cNvGrpSpPr/>
          <p:nvPr/>
        </p:nvGrpSpPr>
        <p:grpSpPr>
          <a:xfrm>
            <a:off x="4872115" y="1455669"/>
            <a:ext cx="366002" cy="366975"/>
            <a:chOff x="10720419" y="3585349"/>
            <a:chExt cx="732003" cy="733950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21C2F6E6-81A7-7D43-8F62-2AE15207FB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720419" y="3585349"/>
              <a:ext cx="732003" cy="73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lose/>
                  <a:moveTo>
                    <a:pt x="0" y="10800"/>
                  </a:moveTo>
                  <a:cubicBezTo>
                    <a:pt x="0" y="16765"/>
                    <a:pt x="4835" y="21600"/>
                    <a:pt x="10800" y="21600"/>
                  </a:cubicBezTo>
                  <a:lnTo>
                    <a:pt x="10800" y="21600"/>
                  </a:lnTo>
                  <a:cubicBezTo>
                    <a:pt x="16765" y="21600"/>
                    <a:pt x="21600" y="16765"/>
                    <a:pt x="21600" y="10800"/>
                  </a:cubicBezTo>
                  <a:lnTo>
                    <a:pt x="21600" y="10800"/>
                  </a:lnTo>
                  <a:cubicBezTo>
                    <a:pt x="21600" y="4835"/>
                    <a:pt x="16765" y="0"/>
                    <a:pt x="10800" y="0"/>
                  </a:cubicBezTo>
                  <a:lnTo>
                    <a:pt x="10800" y="0"/>
                  </a:ln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gradFill>
              <a:gsLst>
                <a:gs pos="0">
                  <a:srgbClr val="FFA900"/>
                </a:gs>
                <a:gs pos="100000">
                  <a:srgbClr val="FF7200"/>
                </a:gs>
              </a:gsLst>
            </a:gradFill>
            <a:ln w="12700">
              <a:noFill/>
              <a:miter lim="400000"/>
            </a:ln>
          </p:spPr>
          <p:txBody>
            <a:bodyPr lIns="0" tIns="0" rIns="0" bIns="0" anchor="ctr"/>
            <a:lstStyle/>
            <a:p>
              <a:pPr defTabSz="2286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525">
                <a:latin typeface="Myriad Pro" panose="020B0503030403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7614D5D-BAB2-4B47-8A5D-CADA589EA704}"/>
                </a:ext>
              </a:extLst>
            </p:cNvPr>
            <p:cNvSpPr txBox="1"/>
            <p:nvPr/>
          </p:nvSpPr>
          <p:spPr>
            <a:xfrm>
              <a:off x="10890137" y="3672969"/>
              <a:ext cx="369462" cy="64633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defRPr/>
              </a:pPr>
              <a:endParaRPr lang="en-US" sz="1500" b="1">
                <a:solidFill>
                  <a:prstClr val="white"/>
                </a:solidFill>
                <a:latin typeface="Myriad Pro" panose="020B0503030403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F5A5257-6DD2-6542-BD53-B799B0B063B7}"/>
              </a:ext>
            </a:extLst>
          </p:cNvPr>
          <p:cNvCxnSpPr/>
          <p:nvPr/>
        </p:nvCxnSpPr>
        <p:spPr>
          <a:xfrm>
            <a:off x="4788442" y="3392576"/>
            <a:ext cx="0" cy="1778508"/>
          </a:xfrm>
          <a:prstGeom prst="line">
            <a:avLst/>
          </a:prstGeom>
          <a:noFill/>
          <a:ln w="25400" cap="flat">
            <a:solidFill>
              <a:srgbClr val="FF8A0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53B4FB4-A722-A54A-8010-62385E2326EB}"/>
              </a:ext>
            </a:extLst>
          </p:cNvPr>
          <p:cNvCxnSpPr/>
          <p:nvPr/>
        </p:nvCxnSpPr>
        <p:spPr>
          <a:xfrm>
            <a:off x="1952307" y="3374067"/>
            <a:ext cx="0" cy="1778508"/>
          </a:xfrm>
          <a:prstGeom prst="line">
            <a:avLst/>
          </a:prstGeom>
          <a:noFill/>
          <a:ln w="25400" cap="flat">
            <a:solidFill>
              <a:srgbClr val="FF8A0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7B18B87-0649-4E46-8219-431BA503E888}"/>
              </a:ext>
            </a:extLst>
          </p:cNvPr>
          <p:cNvSpPr/>
          <p:nvPr/>
        </p:nvSpPr>
        <p:spPr>
          <a:xfrm>
            <a:off x="2047804" y="3410027"/>
            <a:ext cx="2645142" cy="19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20"/>
              </a:lnSpc>
              <a:defRPr/>
            </a:pP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Tekstas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>
              <a:lnSpc>
                <a:spcPts val="1620"/>
              </a:lnSpc>
              <a:defRPr/>
            </a:pPr>
            <a:endParaRPr lang="en-US" sz="1000" dirty="0">
              <a:solidFill>
                <a:schemeClr val="bg2">
                  <a:lumMod val="25000"/>
                </a:schemeClr>
              </a:solidFill>
              <a:latin typeface="Myriad Pro" panose="020B0503030403020204" pitchFamily="34" charset="0"/>
              <a:ea typeface="Segoe UI Historic" panose="020B0502040204020203" pitchFamily="34" charset="0"/>
              <a:cs typeface="Segoe UI Semilight" panose="020B0402040204020203" pitchFamily="34" charset="0"/>
            </a:endParaRPr>
          </a:p>
          <a:p>
            <a:pPr marL="171450" indent="-171450">
              <a:lnSpc>
                <a:spcPts val="162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Tekstas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marL="171450" indent="-171450">
              <a:lnSpc>
                <a:spcPts val="162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Tekstas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marL="171450" indent="-171450">
              <a:lnSpc>
                <a:spcPts val="162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Tekstas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marL="171450" indent="-171450">
              <a:lnSpc>
                <a:spcPts val="162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Tekstas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marL="171450" indent="-171450">
              <a:lnSpc>
                <a:spcPts val="162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Tekstas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marL="171450" indent="-171450">
              <a:lnSpc>
                <a:spcPts val="162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Tekstas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>
              <a:lnSpc>
                <a:spcPts val="1620"/>
              </a:lnSpc>
              <a:defRPr/>
            </a:pPr>
            <a:endParaRPr lang="en-US" sz="1000" dirty="0">
              <a:solidFill>
                <a:schemeClr val="bg2">
                  <a:lumMod val="25000"/>
                </a:schemeClr>
              </a:solidFill>
              <a:latin typeface="Myriad Pro" panose="020B0503030403020204" pitchFamily="34" charset="0"/>
              <a:ea typeface="Segoe UI Historic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038BAA-DC4B-134A-A14A-383176464EB1}"/>
              </a:ext>
            </a:extLst>
          </p:cNvPr>
          <p:cNvSpPr/>
          <p:nvPr/>
        </p:nvSpPr>
        <p:spPr>
          <a:xfrm>
            <a:off x="4872115" y="3374067"/>
            <a:ext cx="2785200" cy="191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20"/>
              </a:lnSpc>
              <a:defRPr/>
            </a:pP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Tekstas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>
              <a:lnSpc>
                <a:spcPts val="1620"/>
              </a:lnSpc>
              <a:defRPr/>
            </a:pPr>
            <a:endParaRPr lang="en-US" sz="1000" dirty="0">
              <a:solidFill>
                <a:schemeClr val="bg2">
                  <a:lumMod val="25000"/>
                </a:schemeClr>
              </a:solidFill>
              <a:latin typeface="Myriad Pro" panose="020B0503030403020204" pitchFamily="34" charset="0"/>
              <a:ea typeface="Segoe UI Historic" panose="020B0502040204020203" pitchFamily="34" charset="0"/>
              <a:cs typeface="Segoe UI Semilight" panose="020B0402040204020203" pitchFamily="34" charset="0"/>
            </a:endParaRPr>
          </a:p>
          <a:p>
            <a:pPr marL="171450" indent="-171450">
              <a:lnSpc>
                <a:spcPts val="162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Tekstas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marL="171450" indent="-171450">
              <a:lnSpc>
                <a:spcPts val="162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Tekstas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marL="171450" indent="-171450">
              <a:lnSpc>
                <a:spcPts val="162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Tekstas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marL="171450" indent="-171450">
              <a:lnSpc>
                <a:spcPts val="162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Tekstas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marL="171450" indent="-171450">
              <a:lnSpc>
                <a:spcPts val="162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Tekstas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marL="171450" indent="-171450">
              <a:lnSpc>
                <a:spcPts val="162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Tekstas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>
              <a:lnSpc>
                <a:spcPts val="1620"/>
              </a:lnSpc>
              <a:defRPr/>
            </a:pPr>
            <a:endParaRPr lang="en-US" sz="1000" dirty="0">
              <a:solidFill>
                <a:schemeClr val="bg2">
                  <a:lumMod val="25000"/>
                </a:schemeClr>
              </a:solidFill>
              <a:latin typeface="Myriad Pro" panose="020B0503030403020204" pitchFamily="34" charset="0"/>
              <a:ea typeface="Segoe UI Historic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8" name="AutoShape 2" descr="Vilniaus prekybos, pramonės ir amatų rūmai">
            <a:extLst>
              <a:ext uri="{FF2B5EF4-FFF2-40B4-BE49-F238E27FC236}">
                <a16:creationId xmlns:a16="http://schemas.microsoft.com/office/drawing/2014/main" id="{348C02B0-DF8F-3244-99CE-D5A7439FC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77849" y="2654120"/>
            <a:ext cx="993436" cy="99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Myriad Pro" panose="020B0503030403020204" pitchFamily="34" charset="0"/>
            </a:endParaRPr>
          </a:p>
        </p:txBody>
      </p:sp>
      <p:sp>
        <p:nvSpPr>
          <p:cNvPr id="19" name="Hexagone 25">
            <a:extLst>
              <a:ext uri="{FF2B5EF4-FFF2-40B4-BE49-F238E27FC236}">
                <a16:creationId xmlns:a16="http://schemas.microsoft.com/office/drawing/2014/main" id="{5B2101C2-7EE9-124D-9DAC-4F5896F88A37}"/>
              </a:ext>
            </a:extLst>
          </p:cNvPr>
          <p:cNvSpPr>
            <a:spLocks noChangeAspect="1"/>
          </p:cNvSpPr>
          <p:nvPr/>
        </p:nvSpPr>
        <p:spPr>
          <a:xfrm>
            <a:off x="2112908" y="1476402"/>
            <a:ext cx="1800004" cy="1570913"/>
          </a:xfrm>
          <a:prstGeom prst="hexagon">
            <a:avLst/>
          </a:prstGeom>
          <a:noFill/>
          <a:ln>
            <a:solidFill>
              <a:srgbClr val="FAA6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anose="020B0503030403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352D5E9-11EA-1B4E-968D-6A0550B99CB8}"/>
              </a:ext>
            </a:extLst>
          </p:cNvPr>
          <p:cNvGrpSpPr/>
          <p:nvPr/>
        </p:nvGrpSpPr>
        <p:grpSpPr>
          <a:xfrm>
            <a:off x="2170679" y="1450373"/>
            <a:ext cx="366002" cy="366975"/>
            <a:chOff x="6218567" y="3642963"/>
            <a:chExt cx="732003" cy="733950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D63D0F37-F1DC-904F-AFA8-45B98865FE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18567" y="3642963"/>
              <a:ext cx="732003" cy="73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lose/>
                  <a:moveTo>
                    <a:pt x="0" y="10800"/>
                  </a:moveTo>
                  <a:cubicBezTo>
                    <a:pt x="0" y="16765"/>
                    <a:pt x="4835" y="21600"/>
                    <a:pt x="10800" y="21600"/>
                  </a:cubicBezTo>
                  <a:lnTo>
                    <a:pt x="10800" y="21600"/>
                  </a:lnTo>
                  <a:cubicBezTo>
                    <a:pt x="16765" y="21600"/>
                    <a:pt x="21600" y="16765"/>
                    <a:pt x="21600" y="10800"/>
                  </a:cubicBezTo>
                  <a:lnTo>
                    <a:pt x="21600" y="10800"/>
                  </a:lnTo>
                  <a:cubicBezTo>
                    <a:pt x="21600" y="4835"/>
                    <a:pt x="16765" y="0"/>
                    <a:pt x="10800" y="0"/>
                  </a:cubicBezTo>
                  <a:lnTo>
                    <a:pt x="10800" y="0"/>
                  </a:ln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gradFill>
              <a:gsLst>
                <a:gs pos="0">
                  <a:srgbClr val="FFA900"/>
                </a:gs>
                <a:gs pos="100000">
                  <a:srgbClr val="FF7200"/>
                </a:gs>
              </a:gsLst>
            </a:gradFill>
            <a:ln w="12700">
              <a:noFill/>
              <a:miter lim="400000"/>
            </a:ln>
          </p:spPr>
          <p:txBody>
            <a:bodyPr lIns="0" tIns="0" rIns="0" bIns="0" anchor="ctr"/>
            <a:lstStyle/>
            <a:p>
              <a:pPr defTabSz="2286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525">
                <a:latin typeface="Myriad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3DA26E0-44EB-764E-8854-493DE7D4C74C}"/>
                </a:ext>
              </a:extLst>
            </p:cNvPr>
            <p:cNvSpPr txBox="1"/>
            <p:nvPr/>
          </p:nvSpPr>
          <p:spPr>
            <a:xfrm>
              <a:off x="6393379" y="3730583"/>
              <a:ext cx="369462" cy="64633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defRPr/>
              </a:pPr>
              <a:endParaRPr lang="en-US" sz="1500" b="1">
                <a:solidFill>
                  <a:prstClr val="white"/>
                </a:solidFill>
                <a:latin typeface="Myriad Pro" panose="020B0503030403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Hexagone 86">
            <a:extLst>
              <a:ext uri="{FF2B5EF4-FFF2-40B4-BE49-F238E27FC236}">
                <a16:creationId xmlns:a16="http://schemas.microsoft.com/office/drawing/2014/main" id="{D9C3CFB6-EA4F-824A-B655-A03AE6A0502B}"/>
              </a:ext>
            </a:extLst>
          </p:cNvPr>
          <p:cNvSpPr>
            <a:spLocks noChangeAspect="1"/>
          </p:cNvSpPr>
          <p:nvPr/>
        </p:nvSpPr>
        <p:spPr>
          <a:xfrm>
            <a:off x="7621745" y="1541557"/>
            <a:ext cx="1800004" cy="1570913"/>
          </a:xfrm>
          <a:prstGeom prst="hexagon">
            <a:avLst/>
          </a:prstGeom>
          <a:noFill/>
          <a:ln>
            <a:solidFill>
              <a:srgbClr val="FAA6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anose="020B0503030403020204" pitchFamily="34" charset="0"/>
            </a:endParaRPr>
          </a:p>
        </p:txBody>
      </p:sp>
      <p:grpSp>
        <p:nvGrpSpPr>
          <p:cNvPr id="26" name="Group 10">
            <a:extLst>
              <a:ext uri="{FF2B5EF4-FFF2-40B4-BE49-F238E27FC236}">
                <a16:creationId xmlns:a16="http://schemas.microsoft.com/office/drawing/2014/main" id="{E5B5877C-730E-524D-B4E4-D51F1523AF2C}"/>
              </a:ext>
            </a:extLst>
          </p:cNvPr>
          <p:cNvGrpSpPr/>
          <p:nvPr/>
        </p:nvGrpSpPr>
        <p:grpSpPr>
          <a:xfrm>
            <a:off x="7672598" y="1474095"/>
            <a:ext cx="366002" cy="366975"/>
            <a:chOff x="10720419" y="3585349"/>
            <a:chExt cx="732003" cy="733950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3A3818E9-462C-4C4C-AB9C-0C73D9AAB0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720419" y="3585349"/>
              <a:ext cx="732003" cy="73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lose/>
                  <a:moveTo>
                    <a:pt x="0" y="10800"/>
                  </a:moveTo>
                  <a:cubicBezTo>
                    <a:pt x="0" y="16765"/>
                    <a:pt x="4835" y="21600"/>
                    <a:pt x="10800" y="21600"/>
                  </a:cubicBezTo>
                  <a:lnTo>
                    <a:pt x="10800" y="21600"/>
                  </a:lnTo>
                  <a:cubicBezTo>
                    <a:pt x="16765" y="21600"/>
                    <a:pt x="21600" y="16765"/>
                    <a:pt x="21600" y="10800"/>
                  </a:cubicBezTo>
                  <a:lnTo>
                    <a:pt x="21600" y="10800"/>
                  </a:lnTo>
                  <a:cubicBezTo>
                    <a:pt x="21600" y="4835"/>
                    <a:pt x="16765" y="0"/>
                    <a:pt x="10800" y="0"/>
                  </a:cubicBezTo>
                  <a:lnTo>
                    <a:pt x="10800" y="0"/>
                  </a:ln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gradFill>
              <a:gsLst>
                <a:gs pos="0">
                  <a:srgbClr val="FFA900"/>
                </a:gs>
                <a:gs pos="100000">
                  <a:srgbClr val="FF7200"/>
                </a:gs>
              </a:gsLst>
            </a:gradFill>
            <a:ln w="12700">
              <a:noFill/>
              <a:miter lim="400000"/>
            </a:ln>
          </p:spPr>
          <p:txBody>
            <a:bodyPr lIns="0" tIns="0" rIns="0" bIns="0" anchor="ctr"/>
            <a:lstStyle/>
            <a:p>
              <a:pPr defTabSz="2286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525">
                <a:latin typeface="Myriad Pro" panose="020B0503030403020204" pitchFamily="34" charset="0"/>
              </a:endParaRPr>
            </a:p>
          </p:txBody>
        </p:sp>
        <p:sp>
          <p:nvSpPr>
            <p:cNvPr id="30" name="TextBox 35">
              <a:extLst>
                <a:ext uri="{FF2B5EF4-FFF2-40B4-BE49-F238E27FC236}">
                  <a16:creationId xmlns:a16="http://schemas.microsoft.com/office/drawing/2014/main" id="{03417F5B-429B-E741-AD53-787B546EF608}"/>
                </a:ext>
              </a:extLst>
            </p:cNvPr>
            <p:cNvSpPr txBox="1"/>
            <p:nvPr/>
          </p:nvSpPr>
          <p:spPr>
            <a:xfrm>
              <a:off x="10890137" y="3672969"/>
              <a:ext cx="369462" cy="64633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defRPr/>
              </a:pPr>
              <a:endParaRPr lang="en-US" sz="1500" b="1">
                <a:solidFill>
                  <a:prstClr val="white"/>
                </a:solidFill>
                <a:latin typeface="Myriad Pro" panose="020B0503030403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31" name="Straight Connector 49">
            <a:extLst>
              <a:ext uri="{FF2B5EF4-FFF2-40B4-BE49-F238E27FC236}">
                <a16:creationId xmlns:a16="http://schemas.microsoft.com/office/drawing/2014/main" id="{2E85FABA-ECF5-C041-A686-2561048AE349}"/>
              </a:ext>
            </a:extLst>
          </p:cNvPr>
          <p:cNvCxnSpPr/>
          <p:nvPr/>
        </p:nvCxnSpPr>
        <p:spPr>
          <a:xfrm>
            <a:off x="7626423" y="3410027"/>
            <a:ext cx="0" cy="1778508"/>
          </a:xfrm>
          <a:prstGeom prst="line">
            <a:avLst/>
          </a:prstGeom>
          <a:noFill/>
          <a:ln w="25400" cap="flat">
            <a:solidFill>
              <a:srgbClr val="FF8A0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32" name="Group 17">
            <a:extLst>
              <a:ext uri="{FF2B5EF4-FFF2-40B4-BE49-F238E27FC236}">
                <a16:creationId xmlns:a16="http://schemas.microsoft.com/office/drawing/2014/main" id="{E2942E74-9782-9344-90C4-BC4DA471BC90}"/>
              </a:ext>
            </a:extLst>
          </p:cNvPr>
          <p:cNvGrpSpPr/>
          <p:nvPr/>
        </p:nvGrpSpPr>
        <p:grpSpPr>
          <a:xfrm>
            <a:off x="7710096" y="3411896"/>
            <a:ext cx="2115497" cy="1919693"/>
            <a:chOff x="10795415" y="7460951"/>
            <a:chExt cx="3407675" cy="383938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34AD1C1-7351-4947-B985-28964A78D33C}"/>
                </a:ext>
              </a:extLst>
            </p:cNvPr>
            <p:cNvSpPr/>
            <p:nvPr/>
          </p:nvSpPr>
          <p:spPr>
            <a:xfrm>
              <a:off x="10797113" y="7460951"/>
              <a:ext cx="3405977" cy="38393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620"/>
                </a:lnSpc>
                <a:defRPr/>
              </a:pPr>
              <a:r>
                <a:rPr lang="en-US" sz="1000" dirty="0" err="1">
                  <a:solidFill>
                    <a:schemeClr val="bg2">
                      <a:lumMod val="25000"/>
                    </a:schemeClr>
                  </a:solidFill>
                  <a:latin typeface="Myriad Pro" panose="020B0503030403020204" pitchFamily="34" charset="0"/>
                  <a:ea typeface="Segoe UI Historic" panose="020B0502040204020203" pitchFamily="34" charset="0"/>
                  <a:cs typeface="Segoe UI Semilight" panose="020B0402040204020203" pitchFamily="34" charset="0"/>
                </a:rPr>
                <a:t>Tekstas</a:t>
              </a:r>
              <a:r>
                <a:rPr lang="en-US" sz="1000" dirty="0">
                  <a:solidFill>
                    <a:schemeClr val="bg2">
                      <a:lumMod val="25000"/>
                    </a:schemeClr>
                  </a:solidFill>
                  <a:latin typeface="Myriad Pro" panose="020B0503030403020204" pitchFamily="34" charset="0"/>
                  <a:ea typeface="Segoe UI Historic" panose="020B0502040204020203" pitchFamily="34" charset="0"/>
                  <a:cs typeface="Segoe UI Semilight" panose="020B0402040204020203" pitchFamily="34" charset="0"/>
                </a:rPr>
                <a:t> </a:t>
              </a:r>
            </a:p>
            <a:p>
              <a:pPr>
                <a:lnSpc>
                  <a:spcPts val="1620"/>
                </a:lnSpc>
                <a:defRPr/>
              </a:pPr>
              <a:endParaRPr lang="en-US" sz="1000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endParaRPr>
            </a:p>
            <a:p>
              <a:pPr marL="171450" indent="-171450">
                <a:lnSpc>
                  <a:spcPts val="1620"/>
                </a:lnSpc>
                <a:buFont typeface="Arial" panose="020B0604020202020204" pitchFamily="34" charset="0"/>
                <a:buChar char="•"/>
                <a:defRPr/>
              </a:pPr>
              <a:r>
                <a:rPr lang="en-US" sz="1000" dirty="0" err="1">
                  <a:solidFill>
                    <a:schemeClr val="bg2">
                      <a:lumMod val="25000"/>
                    </a:schemeClr>
                  </a:solidFill>
                  <a:latin typeface="Myriad Pro" panose="020B0503030403020204" pitchFamily="34" charset="0"/>
                  <a:ea typeface="Segoe UI Historic" panose="020B0502040204020203" pitchFamily="34" charset="0"/>
                  <a:cs typeface="Segoe UI Semilight" panose="020B0402040204020203" pitchFamily="34" charset="0"/>
                </a:rPr>
                <a:t>Tekstas</a:t>
              </a:r>
              <a:r>
                <a:rPr lang="en-US" sz="1000" dirty="0">
                  <a:solidFill>
                    <a:schemeClr val="bg2">
                      <a:lumMod val="25000"/>
                    </a:schemeClr>
                  </a:solidFill>
                  <a:latin typeface="Myriad Pro" panose="020B0503030403020204" pitchFamily="34" charset="0"/>
                  <a:ea typeface="Segoe UI Historic" panose="020B0502040204020203" pitchFamily="34" charset="0"/>
                  <a:cs typeface="Segoe UI Semilight" panose="020B0402040204020203" pitchFamily="34" charset="0"/>
                </a:rPr>
                <a:t> </a:t>
              </a:r>
            </a:p>
            <a:p>
              <a:pPr marL="171450" indent="-171450">
                <a:lnSpc>
                  <a:spcPts val="1620"/>
                </a:lnSpc>
                <a:buFont typeface="Arial" panose="020B0604020202020204" pitchFamily="34" charset="0"/>
                <a:buChar char="•"/>
                <a:defRPr/>
              </a:pPr>
              <a:r>
                <a:rPr lang="en-US" sz="1000" dirty="0" err="1">
                  <a:solidFill>
                    <a:schemeClr val="bg2">
                      <a:lumMod val="25000"/>
                    </a:schemeClr>
                  </a:solidFill>
                  <a:latin typeface="Myriad Pro" panose="020B0503030403020204" pitchFamily="34" charset="0"/>
                  <a:ea typeface="Segoe UI Historic" panose="020B0502040204020203" pitchFamily="34" charset="0"/>
                  <a:cs typeface="Segoe UI Semilight" panose="020B0402040204020203" pitchFamily="34" charset="0"/>
                </a:rPr>
                <a:t>Tekstas</a:t>
              </a:r>
              <a:r>
                <a:rPr lang="en-US" sz="1000" dirty="0">
                  <a:solidFill>
                    <a:schemeClr val="bg2">
                      <a:lumMod val="25000"/>
                    </a:schemeClr>
                  </a:solidFill>
                  <a:latin typeface="Myriad Pro" panose="020B0503030403020204" pitchFamily="34" charset="0"/>
                  <a:ea typeface="Segoe UI Historic" panose="020B0502040204020203" pitchFamily="34" charset="0"/>
                  <a:cs typeface="Segoe UI Semilight" panose="020B0402040204020203" pitchFamily="34" charset="0"/>
                </a:rPr>
                <a:t> </a:t>
              </a:r>
            </a:p>
            <a:p>
              <a:pPr marL="171450" indent="-171450">
                <a:lnSpc>
                  <a:spcPts val="1620"/>
                </a:lnSpc>
                <a:buFont typeface="Arial" panose="020B0604020202020204" pitchFamily="34" charset="0"/>
                <a:buChar char="•"/>
                <a:defRPr/>
              </a:pPr>
              <a:r>
                <a:rPr lang="en-US" sz="1000" dirty="0" err="1">
                  <a:solidFill>
                    <a:schemeClr val="bg2">
                      <a:lumMod val="25000"/>
                    </a:schemeClr>
                  </a:solidFill>
                  <a:latin typeface="Myriad Pro" panose="020B0503030403020204" pitchFamily="34" charset="0"/>
                  <a:ea typeface="Segoe UI Historic" panose="020B0502040204020203" pitchFamily="34" charset="0"/>
                  <a:cs typeface="Segoe UI Semilight" panose="020B0402040204020203" pitchFamily="34" charset="0"/>
                </a:rPr>
                <a:t>Tekstas</a:t>
              </a:r>
              <a:r>
                <a:rPr lang="en-US" sz="1000" dirty="0">
                  <a:solidFill>
                    <a:schemeClr val="bg2">
                      <a:lumMod val="25000"/>
                    </a:schemeClr>
                  </a:solidFill>
                  <a:latin typeface="Myriad Pro" panose="020B0503030403020204" pitchFamily="34" charset="0"/>
                  <a:ea typeface="Segoe UI Historic" panose="020B0502040204020203" pitchFamily="34" charset="0"/>
                  <a:cs typeface="Segoe UI Semilight" panose="020B0402040204020203" pitchFamily="34" charset="0"/>
                </a:rPr>
                <a:t> </a:t>
              </a:r>
            </a:p>
            <a:p>
              <a:pPr marL="171450" indent="-171450">
                <a:lnSpc>
                  <a:spcPts val="1620"/>
                </a:lnSpc>
                <a:buFont typeface="Arial" panose="020B0604020202020204" pitchFamily="34" charset="0"/>
                <a:buChar char="•"/>
                <a:defRPr/>
              </a:pPr>
              <a:r>
                <a:rPr lang="en-US" sz="1000" dirty="0" err="1">
                  <a:solidFill>
                    <a:schemeClr val="bg2">
                      <a:lumMod val="25000"/>
                    </a:schemeClr>
                  </a:solidFill>
                  <a:latin typeface="Myriad Pro" panose="020B0503030403020204" pitchFamily="34" charset="0"/>
                  <a:ea typeface="Segoe UI Historic" panose="020B0502040204020203" pitchFamily="34" charset="0"/>
                  <a:cs typeface="Segoe UI Semilight" panose="020B0402040204020203" pitchFamily="34" charset="0"/>
                </a:rPr>
                <a:t>Tekstas</a:t>
              </a:r>
              <a:r>
                <a:rPr lang="en-US" sz="1000" dirty="0">
                  <a:solidFill>
                    <a:schemeClr val="bg2">
                      <a:lumMod val="25000"/>
                    </a:schemeClr>
                  </a:solidFill>
                  <a:latin typeface="Myriad Pro" panose="020B0503030403020204" pitchFamily="34" charset="0"/>
                  <a:ea typeface="Segoe UI Historic" panose="020B0502040204020203" pitchFamily="34" charset="0"/>
                  <a:cs typeface="Segoe UI Semilight" panose="020B0402040204020203" pitchFamily="34" charset="0"/>
                </a:rPr>
                <a:t> </a:t>
              </a:r>
            </a:p>
            <a:p>
              <a:pPr marL="171450" indent="-171450">
                <a:lnSpc>
                  <a:spcPts val="1620"/>
                </a:lnSpc>
                <a:buFont typeface="Arial" panose="020B0604020202020204" pitchFamily="34" charset="0"/>
                <a:buChar char="•"/>
                <a:defRPr/>
              </a:pPr>
              <a:r>
                <a:rPr lang="en-US" sz="1000" dirty="0" err="1">
                  <a:solidFill>
                    <a:schemeClr val="bg2">
                      <a:lumMod val="25000"/>
                    </a:schemeClr>
                  </a:solidFill>
                  <a:latin typeface="Myriad Pro" panose="020B0503030403020204" pitchFamily="34" charset="0"/>
                  <a:ea typeface="Segoe UI Historic" panose="020B0502040204020203" pitchFamily="34" charset="0"/>
                  <a:cs typeface="Segoe UI Semilight" panose="020B0402040204020203" pitchFamily="34" charset="0"/>
                </a:rPr>
                <a:t>Tekstas</a:t>
              </a:r>
              <a:r>
                <a:rPr lang="en-US" sz="1000" dirty="0">
                  <a:solidFill>
                    <a:schemeClr val="bg2">
                      <a:lumMod val="25000"/>
                    </a:schemeClr>
                  </a:solidFill>
                  <a:latin typeface="Myriad Pro" panose="020B0503030403020204" pitchFamily="34" charset="0"/>
                  <a:ea typeface="Segoe UI Historic" panose="020B0502040204020203" pitchFamily="34" charset="0"/>
                  <a:cs typeface="Segoe UI Semilight" panose="020B0402040204020203" pitchFamily="34" charset="0"/>
                </a:rPr>
                <a:t> </a:t>
              </a:r>
            </a:p>
            <a:p>
              <a:pPr marL="171450" indent="-171450">
                <a:lnSpc>
                  <a:spcPts val="1620"/>
                </a:lnSpc>
                <a:buFont typeface="Arial" panose="020B0604020202020204" pitchFamily="34" charset="0"/>
                <a:buChar char="•"/>
                <a:defRPr/>
              </a:pPr>
              <a:r>
                <a:rPr lang="en-US" sz="1000" dirty="0" err="1">
                  <a:solidFill>
                    <a:schemeClr val="bg2">
                      <a:lumMod val="25000"/>
                    </a:schemeClr>
                  </a:solidFill>
                  <a:latin typeface="Myriad Pro" panose="020B0503030403020204" pitchFamily="34" charset="0"/>
                  <a:ea typeface="Segoe UI Historic" panose="020B0502040204020203" pitchFamily="34" charset="0"/>
                  <a:cs typeface="Segoe UI Semilight" panose="020B0402040204020203" pitchFamily="34" charset="0"/>
                </a:rPr>
                <a:t>Tekstas</a:t>
              </a:r>
              <a:r>
                <a:rPr lang="en-US" sz="1000" dirty="0">
                  <a:solidFill>
                    <a:schemeClr val="bg2">
                      <a:lumMod val="25000"/>
                    </a:schemeClr>
                  </a:solidFill>
                  <a:latin typeface="Myriad Pro" panose="020B0503030403020204" pitchFamily="34" charset="0"/>
                  <a:ea typeface="Segoe UI Historic" panose="020B0502040204020203" pitchFamily="34" charset="0"/>
                  <a:cs typeface="Segoe UI Semilight" panose="020B0402040204020203" pitchFamily="34" charset="0"/>
                </a:rPr>
                <a:t> </a:t>
              </a:r>
            </a:p>
            <a:p>
              <a:pPr>
                <a:lnSpc>
                  <a:spcPts val="1620"/>
                </a:lnSpc>
                <a:defRPr/>
              </a:pPr>
              <a:endParaRPr lang="en-US" sz="1000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Segoe UI Historic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5E4AAC5-66E4-FD4A-8517-970E40446CBC}"/>
                </a:ext>
              </a:extLst>
            </p:cNvPr>
            <p:cNvSpPr/>
            <p:nvPr/>
          </p:nvSpPr>
          <p:spPr>
            <a:xfrm>
              <a:off x="10795415" y="9716416"/>
              <a:ext cx="3201587" cy="11101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920"/>
                </a:lnSpc>
                <a:defRPr/>
              </a:pPr>
              <a:r>
                <a:rPr lang="en-US" sz="1300" b="1">
                  <a:solidFill>
                    <a:srgbClr val="FF8A01"/>
                  </a:solidFill>
                  <a:latin typeface="Myriad Pro" panose="020B0503030403020204" pitchFamily="34" charset="0"/>
                  <a:cs typeface="Arial" panose="020B0604020202020204" pitchFamily="34" charset="0"/>
                </a:rPr>
                <a:t> </a:t>
              </a:r>
            </a:p>
            <a:p>
              <a:pPr>
                <a:lnSpc>
                  <a:spcPts val="1920"/>
                </a:lnSpc>
                <a:defRPr/>
              </a:pPr>
              <a:endParaRPr lang="en-US" sz="1300" b="1">
                <a:solidFill>
                  <a:srgbClr val="FF8A01"/>
                </a:solidFill>
                <a:latin typeface="Myriad Pro" panose="020B0503030403020204" pitchFamily="34" charset="0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7EFF19A9-69B2-084B-8B53-993E72A0CEB1}"/>
              </a:ext>
            </a:extLst>
          </p:cNvPr>
          <p:cNvSpPr txBox="1"/>
          <p:nvPr/>
        </p:nvSpPr>
        <p:spPr>
          <a:xfrm>
            <a:off x="2442816" y="1901480"/>
            <a:ext cx="1470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Myriad Pro" panose="020B0503030403020204" pitchFamily="34" charset="0"/>
              </a:rPr>
              <a:t>Logotipas</a:t>
            </a:r>
            <a:r>
              <a:rPr lang="en-US" dirty="0">
                <a:latin typeface="Myriad Pro" panose="020B0503030403020204" pitchFamily="34" charset="0"/>
              </a:rPr>
              <a:t> / </a:t>
            </a:r>
            <a:r>
              <a:rPr lang="en-US" dirty="0" err="1">
                <a:latin typeface="Myriad Pro" panose="020B0503030403020204" pitchFamily="34" charset="0"/>
              </a:rPr>
              <a:t>pavadinimas</a:t>
            </a:r>
            <a:endParaRPr lang="en-LT" dirty="0">
              <a:latin typeface="Myriad Pro" panose="020B0503030403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FA09FC1-40CC-8643-AC19-2566ED193351}"/>
              </a:ext>
            </a:extLst>
          </p:cNvPr>
          <p:cNvSpPr txBox="1"/>
          <p:nvPr/>
        </p:nvSpPr>
        <p:spPr>
          <a:xfrm>
            <a:off x="5106814" y="1938692"/>
            <a:ext cx="1512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Myriad Pro" panose="020B0503030403020204" pitchFamily="34" charset="0"/>
              </a:rPr>
              <a:t>Logotipas</a:t>
            </a:r>
            <a:r>
              <a:rPr lang="en-US" dirty="0">
                <a:latin typeface="Myriad Pro" panose="020B0503030403020204" pitchFamily="34" charset="0"/>
              </a:rPr>
              <a:t> / </a:t>
            </a:r>
            <a:r>
              <a:rPr lang="en-US" dirty="0" err="1">
                <a:latin typeface="Myriad Pro" panose="020B0503030403020204" pitchFamily="34" charset="0"/>
              </a:rPr>
              <a:t>pavadinimas</a:t>
            </a:r>
            <a:endParaRPr lang="en-LT" dirty="0">
              <a:latin typeface="Myriad Pro" panose="020B0503030403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5F53906-9436-D844-A46A-9866A284D7C8}"/>
              </a:ext>
            </a:extLst>
          </p:cNvPr>
          <p:cNvSpPr txBox="1"/>
          <p:nvPr/>
        </p:nvSpPr>
        <p:spPr>
          <a:xfrm>
            <a:off x="7934232" y="1978326"/>
            <a:ext cx="1463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Myriad Pro" panose="020B0503030403020204" pitchFamily="34" charset="0"/>
              </a:rPr>
              <a:t>Logotipas</a:t>
            </a:r>
            <a:r>
              <a:rPr lang="en-US" dirty="0">
                <a:latin typeface="Myriad Pro" panose="020B0503030403020204" pitchFamily="34" charset="0"/>
              </a:rPr>
              <a:t> / </a:t>
            </a:r>
            <a:r>
              <a:rPr lang="en-US" dirty="0" err="1">
                <a:latin typeface="Myriad Pro" panose="020B0503030403020204" pitchFamily="34" charset="0"/>
              </a:rPr>
              <a:t>pavadinimas</a:t>
            </a:r>
            <a:endParaRPr lang="en-LT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78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00047 C 0.02643 -0.03958 0.06588 -0.0331 0.08841 0.01459 C 0.11094 0.06227 0.10755 0.13287 0.08073 0.17246 C 0.05404 0.21181 0.01432 0.20533 -0.0082 0.15811 C -0.03034 0.11065 -0.02708 0.03982 -0.00026 0.00047 Z " pathEditMode="relative" rAng="19200000" ptsTypes="AAAAA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6" y="858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86 0.00347 C 0.02331 -0.03958 0.06459 -0.03681 0.08907 0.00995 C 0.11341 0.05694 0.11224 0.13009 0.08607 0.17315 C 0.0599 0.21643 0.01875 0.21389 -0.00573 0.16667 C -0.03034 0.11991 -0.0289 0.04745 -0.00286 0.00347 Z " pathEditMode="relative" rAng="19020000" ptsTypes="AAAAA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0" y="849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7 0.00347 C 0.0237 -0.03959 0.06497 -0.03681 0.08945 0.00995 C 0.1138 0.05694 0.11263 0.13009 0.08646 0.17314 C 0.06029 0.21643 0.01914 0.21389 -0.00534 0.16666 C -0.02995 0.1199 -0.02851 0.04745 -0.00247 0.00347 Z " pathEditMode="relative" rAng="19020000" ptsTypes="AAAAA">
                                      <p:cBhvr>
                                        <p:cTn id="3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0" y="8495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4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080248" y="5227925"/>
            <a:ext cx="4824413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23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2385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+mn-ea"/>
                <a:cs typeface="+mn-cs"/>
              </a:rPr>
              <a:t>Mykolo Romerio universitetas</a:t>
            </a:r>
            <a:br>
              <a:rPr kumimoji="0" lang="lt-LT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+mn-ea"/>
                <a:cs typeface="+mn-cs"/>
              </a:rPr>
            </a:br>
            <a:r>
              <a:rPr kumimoji="0" lang="en-US" alt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+mn-ea"/>
                <a:cs typeface="+mn-cs"/>
              </a:rPr>
              <a:t>Ateities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+mn-ea"/>
                <a:cs typeface="+mn-cs"/>
              </a:rPr>
              <a:t> </a:t>
            </a:r>
            <a:r>
              <a:rPr kumimoji="0" lang="lt-LT" alt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+mn-ea"/>
                <a:cs typeface="+mn-cs"/>
              </a:rPr>
              <a:t>g</a:t>
            </a:r>
            <a:r>
              <a:rPr kumimoji="0" lang="lt-LT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+mn-ea"/>
                <a:cs typeface="+mn-cs"/>
              </a:rPr>
              <a:t>.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+mn-ea"/>
                <a:cs typeface="+mn-cs"/>
              </a:rPr>
              <a:t> 20, Vilnius, LT-08303</a:t>
            </a:r>
            <a:r>
              <a:rPr kumimoji="0" lang="lt-LT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+mn-ea"/>
                <a:cs typeface="+mn-cs"/>
              </a:rPr>
              <a:t> 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+mn-ea"/>
                <a:cs typeface="+mn-cs"/>
              </a:rPr>
              <a:t>Lithuania</a:t>
            </a:r>
          </a:p>
          <a:p>
            <a:pPr marL="32385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19530" y="5227925"/>
            <a:ext cx="3659210" cy="98488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2385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www.mruni.eu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/>
              <a:ea typeface="+mn-ea"/>
              <a:cs typeface="+mn-cs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2385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Mykol</a:t>
            </a:r>
            <a: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Romerio</a:t>
            </a:r>
            <a: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universitetas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/>
              <a:ea typeface="+mn-ea"/>
              <a:cs typeface="+mn-cs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2385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Mykolas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Romeris University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/>
              <a:ea typeface="+mn-ea"/>
              <a:cs typeface="+mn-cs"/>
            </a:endParaRPr>
          </a:p>
        </p:txBody>
      </p:sp>
      <p:pic>
        <p:nvPicPr>
          <p:cNvPr id="9" name="Graphic 8">
            <a:hlinkClick r:id="rId3"/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63966" y="5157193"/>
            <a:ext cx="334963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phic 12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9530" y="5932304"/>
            <a:ext cx="223837" cy="238125"/>
          </a:xfrm>
          <a:prstGeom prst="rect">
            <a:avLst/>
          </a:prstGeom>
        </p:spPr>
      </p:pic>
      <p:pic>
        <p:nvPicPr>
          <p:cNvPr id="15" name="Graphic 14">
            <a:hlinkClick r:id="rId9"/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9530" y="5578223"/>
            <a:ext cx="223837" cy="238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844B545-1061-466E-A9D4-064D8D584F1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2444788"/>
            <a:ext cx="206767" cy="1968423"/>
          </a:xfrm>
          <a:prstGeom prst="rect">
            <a:avLst/>
          </a:prstGeom>
        </p:spPr>
      </p:pic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FF1845B0-1A39-8F4B-B46A-4393330E6E3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972482" y="422860"/>
            <a:ext cx="1500175" cy="9273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213</Words>
  <Application>Microsoft Macintosh PowerPoint</Application>
  <PresentationFormat>Widescreen</PresentationFormat>
  <Paragraphs>87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Helvetica Neue</vt:lpstr>
      <vt:lpstr>Helvetica Neue Medium</vt:lpstr>
      <vt:lpstr>Myriad Pro</vt:lpstr>
      <vt:lpstr>Wingdings</vt:lpstr>
      <vt:lpstr>Office Theme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monique.sinkeviciute@gmail.com</dc:creator>
  <cp:lastModifiedBy>monique.sinkeviciute@gmail.com</cp:lastModifiedBy>
  <cp:revision>4</cp:revision>
  <dcterms:created xsi:type="dcterms:W3CDTF">2021-04-14T13:05:01Z</dcterms:created>
  <dcterms:modified xsi:type="dcterms:W3CDTF">2021-04-22T10:47:21Z</dcterms:modified>
</cp:coreProperties>
</file>