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944" r:id="rId2"/>
    <p:sldId id="2945" r:id="rId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32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FCCA15-7248-FE66-1E9A-0550513485DD}" v="6" dt="2021-07-23T12:33:28.325"/>
    <p1510:client id="{5A62A999-0025-EF93-0D85-1C946087ECA6}" v="131" dt="2021-07-23T10:59:44.024"/>
    <p1510:client id="{75982612-5E60-9EF5-7612-14EC4AA5BD1A}" v="2" dt="2021-07-23T13:02:37.396"/>
    <p1510:client id="{D383F507-165F-3AE5-C858-F90C78E8E536}" v="2" dt="2021-07-23T07:33:36.2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197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Živilė Naužemienė" userId="S::zivile.nauzemiene@mruni.eu::bd8cf3aa-7c0a-461f-ba82-1fc8d10be57d" providerId="AD" clId="Web-{D383F507-165F-3AE5-C858-F90C78E8E536}"/>
    <pc:docChg chg="modSld">
      <pc:chgData name="Živilė Naužemienė" userId="S::zivile.nauzemiene@mruni.eu::bd8cf3aa-7c0a-461f-ba82-1fc8d10be57d" providerId="AD" clId="Web-{D383F507-165F-3AE5-C858-F90C78E8E536}" dt="2021-07-23T07:33:36.249" v="3" actId="14100"/>
      <pc:docMkLst>
        <pc:docMk/>
      </pc:docMkLst>
      <pc:sldChg chg="modSp">
        <pc:chgData name="Živilė Naužemienė" userId="S::zivile.nauzemiene@mruni.eu::bd8cf3aa-7c0a-461f-ba82-1fc8d10be57d" providerId="AD" clId="Web-{D383F507-165F-3AE5-C858-F90C78E8E536}" dt="2021-07-23T07:33:36.249" v="3" actId="14100"/>
        <pc:sldMkLst>
          <pc:docMk/>
          <pc:sldMk cId="174167792" sldId="2946"/>
        </pc:sldMkLst>
        <pc:spChg chg="mod">
          <ac:chgData name="Živilė Naužemienė" userId="S::zivile.nauzemiene@mruni.eu::bd8cf3aa-7c0a-461f-ba82-1fc8d10be57d" providerId="AD" clId="Web-{D383F507-165F-3AE5-C858-F90C78E8E536}" dt="2021-07-23T07:33:36.249" v="3" actId="14100"/>
          <ac:spMkLst>
            <pc:docMk/>
            <pc:sldMk cId="174167792" sldId="2946"/>
            <ac:spMk id="20" creationId="{4CF451DD-33DC-A34C-8286-A2A6EC6403A2}"/>
          </ac:spMkLst>
        </pc:spChg>
        <pc:graphicFrameChg chg="mod">
          <ac:chgData name="Živilė Naužemienė" userId="S::zivile.nauzemiene@mruni.eu::bd8cf3aa-7c0a-461f-ba82-1fc8d10be57d" providerId="AD" clId="Web-{D383F507-165F-3AE5-C858-F90C78E8E536}" dt="2021-07-23T07:33:34.812" v="2" actId="14100"/>
          <ac:graphicFrameMkLst>
            <pc:docMk/>
            <pc:sldMk cId="174167792" sldId="2946"/>
            <ac:graphicFrameMk id="23" creationId="{87F85549-BBE1-EC43-93D4-ADD876CA8419}"/>
          </ac:graphicFrameMkLst>
        </pc:graphicFrameChg>
      </pc:sldChg>
    </pc:docChg>
  </pc:docChgLst>
  <pc:docChgLst>
    <pc:chgData name="Živilė Naužemienė" userId="S::zivile.nauzemiene@mruni.eu::bd8cf3aa-7c0a-461f-ba82-1fc8d10be57d" providerId="AD" clId="Web-{5A62A999-0025-EF93-0D85-1C946087ECA6}"/>
    <pc:docChg chg="modSld">
      <pc:chgData name="Živilė Naužemienė" userId="S::zivile.nauzemiene@mruni.eu::bd8cf3aa-7c0a-461f-ba82-1fc8d10be57d" providerId="AD" clId="Web-{5A62A999-0025-EF93-0D85-1C946087ECA6}" dt="2021-07-23T10:59:44.024" v="70" actId="20577"/>
      <pc:docMkLst>
        <pc:docMk/>
      </pc:docMkLst>
      <pc:sldChg chg="modSp">
        <pc:chgData name="Živilė Naužemienė" userId="S::zivile.nauzemiene@mruni.eu::bd8cf3aa-7c0a-461f-ba82-1fc8d10be57d" providerId="AD" clId="Web-{5A62A999-0025-EF93-0D85-1C946087ECA6}" dt="2021-07-23T10:42:46.687" v="50" actId="20577"/>
        <pc:sldMkLst>
          <pc:docMk/>
          <pc:sldMk cId="1225972121" sldId="2944"/>
        </pc:sldMkLst>
        <pc:spChg chg="mod">
          <ac:chgData name="Živilė Naužemienė" userId="S::zivile.nauzemiene@mruni.eu::bd8cf3aa-7c0a-461f-ba82-1fc8d10be57d" providerId="AD" clId="Web-{5A62A999-0025-EF93-0D85-1C946087ECA6}" dt="2021-07-23T10:42:46.687" v="50" actId="20577"/>
          <ac:spMkLst>
            <pc:docMk/>
            <pc:sldMk cId="1225972121" sldId="2944"/>
            <ac:spMk id="279" creationId="{00000000-0000-0000-0000-000000000000}"/>
          </ac:spMkLst>
        </pc:spChg>
      </pc:sldChg>
      <pc:sldChg chg="modSp">
        <pc:chgData name="Živilė Naužemienė" userId="S::zivile.nauzemiene@mruni.eu::bd8cf3aa-7c0a-461f-ba82-1fc8d10be57d" providerId="AD" clId="Web-{5A62A999-0025-EF93-0D85-1C946087ECA6}" dt="2021-07-23T10:58:46.976" v="65" actId="20577"/>
        <pc:sldMkLst>
          <pc:docMk/>
          <pc:sldMk cId="1090319222" sldId="2945"/>
        </pc:sldMkLst>
        <pc:spChg chg="mod">
          <ac:chgData name="Živilė Naužemienė" userId="S::zivile.nauzemiene@mruni.eu::bd8cf3aa-7c0a-461f-ba82-1fc8d10be57d" providerId="AD" clId="Web-{5A62A999-0025-EF93-0D85-1C946087ECA6}" dt="2021-07-23T10:58:46.976" v="65" actId="20577"/>
          <ac:spMkLst>
            <pc:docMk/>
            <pc:sldMk cId="1090319222" sldId="2945"/>
            <ac:spMk id="7" creationId="{3F13E9BB-648B-6545-8AA2-000BDC31CB97}"/>
          </ac:spMkLst>
        </pc:spChg>
        <pc:spChg chg="mod">
          <ac:chgData name="Živilė Naužemienė" userId="S::zivile.nauzemiene@mruni.eu::bd8cf3aa-7c0a-461f-ba82-1fc8d10be57d" providerId="AD" clId="Web-{5A62A999-0025-EF93-0D85-1C946087ECA6}" dt="2021-07-23T10:56:01.893" v="52" actId="20577"/>
          <ac:spMkLst>
            <pc:docMk/>
            <pc:sldMk cId="1090319222" sldId="2945"/>
            <ac:spMk id="121" creationId="{00000000-0000-0000-0000-000000000000}"/>
          </ac:spMkLst>
        </pc:spChg>
      </pc:sldChg>
      <pc:sldChg chg="modSp">
        <pc:chgData name="Živilė Naužemienė" userId="S::zivile.nauzemiene@mruni.eu::bd8cf3aa-7c0a-461f-ba82-1fc8d10be57d" providerId="AD" clId="Web-{5A62A999-0025-EF93-0D85-1C946087ECA6}" dt="2021-07-23T10:59:44.024" v="70" actId="20577"/>
        <pc:sldMkLst>
          <pc:docMk/>
          <pc:sldMk cId="174167792" sldId="2946"/>
        </pc:sldMkLst>
        <pc:spChg chg="mod">
          <ac:chgData name="Živilė Naužemienė" userId="S::zivile.nauzemiene@mruni.eu::bd8cf3aa-7c0a-461f-ba82-1fc8d10be57d" providerId="AD" clId="Web-{5A62A999-0025-EF93-0D85-1C946087ECA6}" dt="2021-07-23T10:58:55.476" v="69" actId="20577"/>
          <ac:spMkLst>
            <pc:docMk/>
            <pc:sldMk cId="174167792" sldId="2946"/>
            <ac:spMk id="7" creationId="{3F13E9BB-648B-6545-8AA2-000BDC31CB97}"/>
          </ac:spMkLst>
        </pc:spChg>
        <pc:spChg chg="mod">
          <ac:chgData name="Živilė Naužemienė" userId="S::zivile.nauzemiene@mruni.eu::bd8cf3aa-7c0a-461f-ba82-1fc8d10be57d" providerId="AD" clId="Web-{5A62A999-0025-EF93-0D85-1C946087ECA6}" dt="2021-07-23T10:59:44.024" v="70" actId="20577"/>
          <ac:spMkLst>
            <pc:docMk/>
            <pc:sldMk cId="174167792" sldId="2946"/>
            <ac:spMk id="121" creationId="{00000000-0000-0000-0000-000000000000}"/>
          </ac:spMkLst>
        </pc:spChg>
      </pc:sldChg>
    </pc:docChg>
  </pc:docChgLst>
  <pc:docChgLst>
    <pc:chgData name="Živilė Naužemienė" userId="S::zivile.nauzemiene@mruni.eu::bd8cf3aa-7c0a-461f-ba82-1fc8d10be57d" providerId="AD" clId="Web-{75982612-5E60-9EF5-7612-14EC4AA5BD1A}"/>
    <pc:docChg chg="modSld">
      <pc:chgData name="Živilė Naužemienė" userId="S::zivile.nauzemiene@mruni.eu::bd8cf3aa-7c0a-461f-ba82-1fc8d10be57d" providerId="AD" clId="Web-{75982612-5E60-9EF5-7612-14EC4AA5BD1A}" dt="2021-07-23T13:02:37.396" v="3"/>
      <pc:docMkLst>
        <pc:docMk/>
      </pc:docMkLst>
      <pc:sldChg chg="addSp delSp modSp">
        <pc:chgData name="Živilė Naužemienė" userId="S::zivile.nauzemiene@mruni.eu::bd8cf3aa-7c0a-461f-ba82-1fc8d10be57d" providerId="AD" clId="Web-{75982612-5E60-9EF5-7612-14EC4AA5BD1A}" dt="2021-07-23T13:02:37.396" v="3"/>
        <pc:sldMkLst>
          <pc:docMk/>
          <pc:sldMk cId="1090319222" sldId="2945"/>
        </pc:sldMkLst>
        <pc:spChg chg="add del">
          <ac:chgData name="Živilė Naužemienė" userId="S::zivile.nauzemiene@mruni.eu::bd8cf3aa-7c0a-461f-ba82-1fc8d10be57d" providerId="AD" clId="Web-{75982612-5E60-9EF5-7612-14EC4AA5BD1A}" dt="2021-07-23T13:02:37.396" v="3"/>
          <ac:spMkLst>
            <pc:docMk/>
            <pc:sldMk cId="1090319222" sldId="2945"/>
            <ac:spMk id="2" creationId="{6ABFB1E6-9DF5-4302-8ADC-64DC09D06D05}"/>
          </ac:spMkLst>
        </pc:spChg>
        <pc:graphicFrameChg chg="mod">
          <ac:chgData name="Živilė Naužemienė" userId="S::zivile.nauzemiene@mruni.eu::bd8cf3aa-7c0a-461f-ba82-1fc8d10be57d" providerId="AD" clId="Web-{75982612-5E60-9EF5-7612-14EC4AA5BD1A}" dt="2021-07-23T13:01:50.911" v="1" actId="1076"/>
          <ac:graphicFrameMkLst>
            <pc:docMk/>
            <pc:sldMk cId="1090319222" sldId="2945"/>
            <ac:graphicFrameMk id="19" creationId="{DDBA9911-8F1C-4734-9FE0-E22BDFF6460E}"/>
          </ac:graphicFrameMkLst>
        </pc:graphicFrameChg>
      </pc:sldChg>
    </pc:docChg>
  </pc:docChgLst>
  <pc:docChgLst>
    <pc:chgData name="Živilė Naužemienė" userId="S::zivile.nauzemiene@mruni.eu::bd8cf3aa-7c0a-461f-ba82-1fc8d10be57d" providerId="AD" clId="Web-{16FCCA15-7248-FE66-1E9A-0550513485DD}"/>
    <pc:docChg chg="modSld">
      <pc:chgData name="Živilė Naužemienė" userId="S::zivile.nauzemiene@mruni.eu::bd8cf3aa-7c0a-461f-ba82-1fc8d10be57d" providerId="AD" clId="Web-{16FCCA15-7248-FE66-1E9A-0550513485DD}" dt="2021-07-23T12:33:27.387" v="1" actId="20577"/>
      <pc:docMkLst>
        <pc:docMk/>
      </pc:docMkLst>
      <pc:sldChg chg="modSp">
        <pc:chgData name="Živilė Naužemienė" userId="S::zivile.nauzemiene@mruni.eu::bd8cf3aa-7c0a-461f-ba82-1fc8d10be57d" providerId="AD" clId="Web-{16FCCA15-7248-FE66-1E9A-0550513485DD}" dt="2021-07-23T12:33:13.106" v="0" actId="20577"/>
        <pc:sldMkLst>
          <pc:docMk/>
          <pc:sldMk cId="1090319222" sldId="2945"/>
        </pc:sldMkLst>
        <pc:spChg chg="mod">
          <ac:chgData name="Živilė Naužemienė" userId="S::zivile.nauzemiene@mruni.eu::bd8cf3aa-7c0a-461f-ba82-1fc8d10be57d" providerId="AD" clId="Web-{16FCCA15-7248-FE66-1E9A-0550513485DD}" dt="2021-07-23T12:33:13.106" v="0" actId="20577"/>
          <ac:spMkLst>
            <pc:docMk/>
            <pc:sldMk cId="1090319222" sldId="2945"/>
            <ac:spMk id="7" creationId="{3F13E9BB-648B-6545-8AA2-000BDC31CB97}"/>
          </ac:spMkLst>
        </pc:spChg>
      </pc:sldChg>
      <pc:sldChg chg="modSp">
        <pc:chgData name="Živilė Naužemienė" userId="S::zivile.nauzemiene@mruni.eu::bd8cf3aa-7c0a-461f-ba82-1fc8d10be57d" providerId="AD" clId="Web-{16FCCA15-7248-FE66-1E9A-0550513485DD}" dt="2021-07-23T12:33:27.387" v="1" actId="20577"/>
        <pc:sldMkLst>
          <pc:docMk/>
          <pc:sldMk cId="174167792" sldId="2946"/>
        </pc:sldMkLst>
        <pc:spChg chg="mod">
          <ac:chgData name="Živilė Naužemienė" userId="S::zivile.nauzemiene@mruni.eu::bd8cf3aa-7c0a-461f-ba82-1fc8d10be57d" providerId="AD" clId="Web-{16FCCA15-7248-FE66-1E9A-0550513485DD}" dt="2021-07-23T12:33:27.387" v="1" actId="20577"/>
          <ac:spMkLst>
            <pc:docMk/>
            <pc:sldMk cId="174167792" sldId="2946"/>
            <ac:spMk id="7" creationId="{3F13E9BB-648B-6545-8AA2-000BDC31CB97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r>
              <a:rPr lang="lt-LT" dirty="0"/>
              <a:t>Iš viso respondentų</a:t>
            </a:r>
            <a:r>
              <a:rPr lang="en-US" dirty="0"/>
              <a:t>: 94</a:t>
            </a:r>
          </a:p>
        </c:rich>
      </c:tx>
      <c:layout>
        <c:manualLayout>
          <c:xMode val="edge"/>
          <c:yMode val="edge"/>
          <c:x val="0.2735702350775171"/>
          <c:y val="3.10279552678079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lt-L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884082018493108"/>
          <c:y val="0.23442532468097776"/>
          <c:w val="0.79467596438577226"/>
          <c:h val="0.4961208915385325"/>
        </c:manualLayout>
      </c:layout>
      <c:pie3D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-</c:v>
                </c:pt>
              </c:strCache>
            </c:strRef>
          </c:tx>
          <c:dPt>
            <c:idx val="0"/>
            <c:bubble3D val="0"/>
            <c:spPr>
              <a:solidFill>
                <a:srgbClr val="DA21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1-C670-43A7-804E-71E03DADB35D}"/>
              </c:ext>
            </c:extLst>
          </c:dPt>
          <c:dPt>
            <c:idx val="1"/>
            <c:bubble3D val="0"/>
            <c:spPr>
              <a:solidFill>
                <a:srgbClr val="F2652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3-C670-43A7-804E-71E03DADB35D}"/>
              </c:ext>
            </c:extLst>
          </c:dPt>
          <c:dPt>
            <c:idx val="2"/>
            <c:bubble3D val="0"/>
            <c:spPr>
              <a:solidFill>
                <a:srgbClr val="FAA41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5-C670-43A7-804E-71E03DADB35D}"/>
              </c:ext>
            </c:extLst>
          </c:dPt>
          <c:dPt>
            <c:idx val="3"/>
            <c:bubble3D val="0"/>
            <c:spPr>
              <a:solidFill>
                <a:schemeClr val="bg2">
                  <a:lumMod val="2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7-C670-43A7-804E-71E03DADB35D}"/>
              </c:ext>
            </c:extLst>
          </c:dPt>
          <c:dPt>
            <c:idx val="4"/>
            <c:bubble3D val="0"/>
            <c:spPr>
              <a:solidFill>
                <a:schemeClr val="bg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9-C670-43A7-804E-71E03DADB35D}"/>
              </c:ext>
            </c:extLst>
          </c:dPt>
          <c:dPt>
            <c:idx val="5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B-C670-43A7-804E-71E03DADB35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C6E4D83-C9B3-4700-8C8D-FA86FE2F8C82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lt-LT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670-43A7-804E-71E03DADB35D}"/>
                </c:ext>
              </c:extLst>
            </c:dLbl>
            <c:dLbl>
              <c:idx val="4"/>
              <c:layout>
                <c:manualLayout>
                  <c:x val="4.7713593472426999E-2"/>
                  <c:y val="-2.441177992595299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670-43A7-804E-71E03DADB3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Hárok1!$A$2:$A$7</c:f>
              <c:strCache>
                <c:ptCount val="6"/>
                <c:pt idx="0">
                  <c:v>Visiškai sutinku</c:v>
                </c:pt>
                <c:pt idx="1">
                  <c:v>Labiau sutinku nei nesutinku</c:v>
                </c:pt>
                <c:pt idx="2">
                  <c:v>Labiau nesutinku nei sutinku</c:v>
                </c:pt>
                <c:pt idx="3">
                  <c:v>Visiškai nesutinku</c:v>
                </c:pt>
                <c:pt idx="4">
                  <c:v>Nežinau / Netaikoma</c:v>
                </c:pt>
                <c:pt idx="5">
                  <c:v>Neatsakė</c:v>
                </c:pt>
              </c:strCache>
            </c:strRef>
          </c:cat>
          <c:val>
            <c:numRef>
              <c:f>Hárok1!$B$2:$B$7</c:f>
              <c:numCache>
                <c:formatCode>0%</c:formatCode>
                <c:ptCount val="6"/>
                <c:pt idx="0">
                  <c:v>0.67</c:v>
                </c:pt>
                <c:pt idx="1">
                  <c:v>0.23</c:v>
                </c:pt>
                <c:pt idx="2">
                  <c:v>0.04</c:v>
                </c:pt>
                <c:pt idx="3">
                  <c:v>0.04</c:v>
                </c:pt>
                <c:pt idx="4">
                  <c:v>0.01</c:v>
                </c:pt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C-C670-43A7-804E-71E03DADB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r>
              <a:rPr lang="lt-LT" dirty="0"/>
              <a:t>Iš viso respondentų</a:t>
            </a:r>
            <a:r>
              <a:rPr lang="en-US" dirty="0"/>
              <a:t>:</a:t>
            </a:r>
            <a:r>
              <a:rPr lang="en-US" baseline="0" dirty="0"/>
              <a:t> 94</a:t>
            </a:r>
            <a:endParaRPr lang="en-US" dirty="0"/>
          </a:p>
        </c:rich>
      </c:tx>
      <c:layout>
        <c:manualLayout>
          <c:xMode val="edge"/>
          <c:yMode val="edge"/>
          <c:x val="0.2735702350775171"/>
          <c:y val="3.56237779906411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884082018493108"/>
          <c:y val="0.23442532468097776"/>
          <c:w val="0.79467596438577226"/>
          <c:h val="0.4961208915385325"/>
        </c:manualLayout>
      </c:layout>
      <c:pie3D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-</c:v>
                </c:pt>
              </c:strCache>
            </c:strRef>
          </c:tx>
          <c:dPt>
            <c:idx val="0"/>
            <c:bubble3D val="0"/>
            <c:spPr>
              <a:solidFill>
                <a:srgbClr val="DA21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1-3BAE-4209-A45C-1FF93BA1EE42}"/>
              </c:ext>
            </c:extLst>
          </c:dPt>
          <c:dPt>
            <c:idx val="1"/>
            <c:bubble3D val="0"/>
            <c:spPr>
              <a:solidFill>
                <a:srgbClr val="F2652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3-3BAE-4209-A45C-1FF93BA1EE42}"/>
              </c:ext>
            </c:extLst>
          </c:dPt>
          <c:dPt>
            <c:idx val="2"/>
            <c:bubble3D val="0"/>
            <c:spPr>
              <a:solidFill>
                <a:srgbClr val="FAA41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5-3BAE-4209-A45C-1FF93BA1EE42}"/>
              </c:ext>
            </c:extLst>
          </c:dPt>
          <c:dPt>
            <c:idx val="3"/>
            <c:bubble3D val="0"/>
            <c:spPr>
              <a:solidFill>
                <a:schemeClr val="bg2">
                  <a:lumMod val="2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7-3BAE-4209-A45C-1FF93BA1EE42}"/>
              </c:ext>
            </c:extLst>
          </c:dPt>
          <c:dPt>
            <c:idx val="4"/>
            <c:bubble3D val="0"/>
            <c:spPr>
              <a:solidFill>
                <a:schemeClr val="bg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9-3BAE-4209-A45C-1FF93BA1EE42}"/>
              </c:ext>
            </c:extLst>
          </c:dPt>
          <c:dPt>
            <c:idx val="5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B-3BAE-4209-A45C-1FF93BA1EE42}"/>
              </c:ext>
            </c:extLst>
          </c:dPt>
          <c:dLbls>
            <c:dLbl>
              <c:idx val="4"/>
              <c:layout>
                <c:manualLayout>
                  <c:x val="4.4293167659038964E-2"/>
                  <c:y val="-1.981595720311982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AE-4209-A45C-1FF93BA1EE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Hárok1!$A$2:$A$7</c:f>
              <c:strCache>
                <c:ptCount val="6"/>
                <c:pt idx="0">
                  <c:v>Visiškai sutinku</c:v>
                </c:pt>
                <c:pt idx="1">
                  <c:v>Labiau sutinku nei nesutinku</c:v>
                </c:pt>
                <c:pt idx="2">
                  <c:v>Labiau nesutinku nei sutinku</c:v>
                </c:pt>
                <c:pt idx="3">
                  <c:v>Visiškai nesutinku</c:v>
                </c:pt>
                <c:pt idx="4">
                  <c:v>Nežinau / Netaikoma</c:v>
                </c:pt>
                <c:pt idx="5">
                  <c:v>Neatsakė</c:v>
                </c:pt>
              </c:strCache>
            </c:strRef>
          </c:cat>
          <c:val>
            <c:numRef>
              <c:f>Hárok1!$B$2:$B$7</c:f>
              <c:numCache>
                <c:formatCode>0%</c:formatCode>
                <c:ptCount val="6"/>
                <c:pt idx="0">
                  <c:v>0.68</c:v>
                </c:pt>
                <c:pt idx="1">
                  <c:v>0.16</c:v>
                </c:pt>
                <c:pt idx="2">
                  <c:v>0.05</c:v>
                </c:pt>
                <c:pt idx="3">
                  <c:v>0.05</c:v>
                </c:pt>
                <c:pt idx="4">
                  <c:v>0.05</c:v>
                </c:pt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C-3BAE-4209-A45C-1FF93BA1E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CED2B-9977-EF41-A5D6-F19F609580B7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F1E8C-AAED-C54E-8B91-05A08683F92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31174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728DA-FFC5-4DA6-A5C9-BEF1548AE1E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595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728DA-FFC5-4DA6-A5C9-BEF1548AE1E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365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10D8A-BDAB-A643-A2F6-3DEBC2A55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9E9B4A-110F-374D-AB86-8F275423A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2348D-120C-B14F-AD3B-EC68FDBDE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2395C-D950-E644-9C8E-70761D3F1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CB85D-9396-ED4C-90D5-5347D066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1395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AAED3-6C04-6B4E-8703-71CC56888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97439-3613-A547-B652-F2D7641F4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61F0C-B3AF-4C45-B02C-DFC14F31D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62FCD-87C0-B04C-9730-A0807F91A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F8DD1-A50D-1243-98AD-1D6A98880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9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87685-87AD-E34A-B566-B62E929B5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D2C13-6F1C-4446-827F-FA4B64AEA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B84F6-47D6-A149-88C8-32756660E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D9EF1-0181-7B4C-8ABC-AB3FBCAED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B4D3B-66C0-D542-ADBC-5523CB7F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8220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B2791-D770-E247-B4CF-81F508F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A3771-1E6A-BB48-9A15-DCA90E99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0AEC33-F3F1-D943-AA65-D2A08461C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268FE-DE16-FA48-AA9E-016FEBC1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74A8-45EE-104F-8FC8-926C0D1C7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253CB-2DA4-D54E-803D-4C037DF63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04881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87C91-74AD-6640-B203-FB89815E3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2D974-C324-A44F-B904-FE9F58E93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8DFC82-8AB1-9244-8548-2CE2D21EB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1A6DB4-69E5-9744-9C52-79E636E3F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23C127-65AA-AE49-B244-A94CC08C49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B0D56C-1CE6-1E4F-8870-DF46EB152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547A91-42F1-ED49-A546-67DABE20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2D7733-9F6F-DA44-BBDF-08F78EAED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98788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25BCD-BB02-1A4B-B0ED-831696D23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DB6DED-6CEA-D64C-AB2A-D98C3612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FEFEE-EE3A-F641-BD0F-D74941F0B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009A4F-6580-FD4A-9AC9-749D1394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33033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01D38A-6CBC-E54A-AA93-8B967C896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DD8E33-F3C8-EE4B-A7F9-B03E9A22B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27FAD-231E-7F48-B0C0-E28451557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5519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6739-45F9-3649-876E-AB8C27539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534AC-5348-C741-9D50-356D366D0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18D58-FDFC-2648-A9A9-D1F3C662D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09A8D-EC8F-3443-90B6-6C37B6430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0D1607-462A-6246-92F8-4E3AB1848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1DBC3-9C73-4541-8287-4CF900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84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2E80E-078B-EB42-930F-6BC92478A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66F75C-F88F-7E4E-963C-357314222A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1EB08-A0F0-324A-8F8B-8433C444C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FCF9F-1CE7-1645-AC4F-5C4D2DBC4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1F9D9-C87E-6F48-B7A0-3DD03F00B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F91C87-F16C-F34F-8A14-B5A3B6AE4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413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A4F8C-F112-0448-B790-1A8F90F65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B7C6B4-4D7D-354E-9D1E-669FB9513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87FE3-45E6-0B4D-B34F-F8CC805D5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DC4CF-62A5-7146-A41C-9030E732E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26798-E1C4-2943-B41C-167E7F4EA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129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139663-1060-604B-BF9B-C09ABD558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6B84C-6BEF-CD41-BBEC-2C7C5448E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DA693-B5F9-3542-ABA9-49155BD0C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3E073-1415-B945-9674-544CF0462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86367-283B-F64B-B1FE-0BDA7620A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40352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756EAFC-9D0D-8145-9B84-DC447C0343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r>
              <a:rPr lang="en-US"/>
              <a:t>Insert Your Image</a:t>
            </a:r>
          </a:p>
        </p:txBody>
      </p:sp>
    </p:spTree>
    <p:extLst>
      <p:ext uri="{BB962C8B-B14F-4D97-AF65-F5344CB8AC3E}">
        <p14:creationId xmlns:p14="http://schemas.microsoft.com/office/powerpoint/2010/main" val="153410608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73075" y="11426952"/>
            <a:ext cx="1740106" cy="1740631"/>
          </a:xfrm>
          <a:gradFill flip="none" rotWithShape="1">
            <a:gsLst>
              <a:gs pos="0">
                <a:srgbClr val="D3DBFD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r>
              <a:rPr lang="en-US"/>
              <a:t>DROP IMAGE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0491" y="11426952"/>
            <a:ext cx="1740106" cy="1740631"/>
          </a:xfrm>
          <a:prstGeom prst="ellipse">
            <a:avLst/>
          </a:prstGeom>
          <a:gradFill flip="none" rotWithShape="1">
            <a:gsLst>
              <a:gs pos="0">
                <a:srgbClr val="D3DBFD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</p:spPr>
        <p:txBody>
          <a:bodyPr/>
          <a:lstStyle>
            <a:lvl1pPr marL="0" marR="0" indent="0" algn="ctr" defTabSz="292100" eaLnBrk="1" fontAlgn="auto" latinLnBrk="0" hangingPunct="1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r>
              <a:rPr lang="en-US"/>
              <a:t>DROP IMAGE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67907" y="11576304"/>
            <a:ext cx="1740106" cy="1740631"/>
          </a:xfrm>
          <a:gradFill flip="none" rotWithShape="1">
            <a:gsLst>
              <a:gs pos="0">
                <a:srgbClr val="D3DBFD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r>
              <a:rPr lang="en-US"/>
              <a:t>DROP IMAGE</a:t>
            </a:r>
            <a:br>
              <a:rPr lang="en-US"/>
            </a:br>
            <a:r>
              <a:rPr lang="en-US"/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385396578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0D0127-27C7-2F4B-B4D0-9776C634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FE4B1-D4AF-3848-A276-242E585C5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40237-7052-744B-93B7-D7E5ABCECE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78511-4844-6344-B19A-11D5F1618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A1A1-26CB-C846-9A99-35F83B08A1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6906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3FF96C-9997-402C-87EF-19801FDFB9DE}"/>
              </a:ext>
            </a:extLst>
          </p:cNvPr>
          <p:cNvGrpSpPr/>
          <p:nvPr/>
        </p:nvGrpSpPr>
        <p:grpSpPr>
          <a:xfrm>
            <a:off x="545165" y="148788"/>
            <a:ext cx="5422742" cy="5070515"/>
            <a:chOff x="1700074" y="219755"/>
            <a:chExt cx="10845483" cy="10141030"/>
          </a:xfrm>
        </p:grpSpPr>
        <p:sp>
          <p:nvSpPr>
            <p:cNvPr id="262" name="Shape 262"/>
            <p:cNvSpPr/>
            <p:nvPr/>
          </p:nvSpPr>
          <p:spPr>
            <a:xfrm rot="12804342">
              <a:off x="5889600" y="2675149"/>
              <a:ext cx="6655957" cy="7685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38100">
              <a:solidFill>
                <a:srgbClr val="FFFFFF">
                  <a:alpha val="21364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63" name="Shape 263"/>
            <p:cNvSpPr/>
            <p:nvPr/>
          </p:nvSpPr>
          <p:spPr>
            <a:xfrm>
              <a:off x="6677830" y="289721"/>
              <a:ext cx="3470913" cy="6477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83" y="0"/>
                  </a:moveTo>
                  <a:lnTo>
                    <a:pt x="0" y="9437"/>
                  </a:lnTo>
                  <a:lnTo>
                    <a:pt x="21600" y="21600"/>
                  </a:lnTo>
                  <a:lnTo>
                    <a:pt x="17879" y="14017"/>
                  </a:lnTo>
                </a:path>
              </a:pathLst>
            </a:custGeom>
            <a:ln w="25400">
              <a:solidFill>
                <a:srgbClr val="FFFFFF">
                  <a:alpha val="29020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/>
            </a:p>
          </p:txBody>
        </p:sp>
        <p:sp>
          <p:nvSpPr>
            <p:cNvPr id="264" name="Shape 264"/>
            <p:cNvSpPr/>
            <p:nvPr/>
          </p:nvSpPr>
          <p:spPr>
            <a:xfrm>
              <a:off x="2107114" y="942455"/>
              <a:ext cx="4730177" cy="6605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5000" y="6527"/>
                  </a:lnTo>
                  <a:lnTo>
                    <a:pt x="20446" y="8628"/>
                  </a:lnTo>
                  <a:lnTo>
                    <a:pt x="5100" y="21600"/>
                  </a:lnTo>
                  <a:lnTo>
                    <a:pt x="21600" y="20939"/>
                  </a:lnTo>
                </a:path>
              </a:pathLst>
            </a:custGeom>
            <a:ln w="25400">
              <a:solidFill>
                <a:srgbClr val="FFFFFF">
                  <a:alpha val="29020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/>
            </a:p>
          </p:txBody>
        </p:sp>
        <p:sp>
          <p:nvSpPr>
            <p:cNvPr id="265" name="Shape 265"/>
            <p:cNvSpPr/>
            <p:nvPr/>
          </p:nvSpPr>
          <p:spPr>
            <a:xfrm>
              <a:off x="3140255" y="362269"/>
              <a:ext cx="6335682" cy="6830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71" y="0"/>
                  </a:moveTo>
                  <a:lnTo>
                    <a:pt x="0" y="12465"/>
                  </a:lnTo>
                  <a:lnTo>
                    <a:pt x="13730" y="21600"/>
                  </a:lnTo>
                  <a:lnTo>
                    <a:pt x="21600" y="12731"/>
                  </a:lnTo>
                  <a:lnTo>
                    <a:pt x="11371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/>
            </a:p>
          </p:txBody>
        </p:sp>
        <p:sp>
          <p:nvSpPr>
            <p:cNvPr id="266" name="Shape 266"/>
            <p:cNvSpPr/>
            <p:nvPr/>
          </p:nvSpPr>
          <p:spPr>
            <a:xfrm rot="12804342">
              <a:off x="8462646" y="6116743"/>
              <a:ext cx="1509863" cy="1743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72" name="Shape 272"/>
            <p:cNvSpPr/>
            <p:nvPr/>
          </p:nvSpPr>
          <p:spPr>
            <a:xfrm rot="12804342">
              <a:off x="6435978" y="7118955"/>
              <a:ext cx="1148790" cy="1326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08C8E">
                    <a:shade val="30000"/>
                    <a:satMod val="115000"/>
                  </a:srgbClr>
                </a:gs>
                <a:gs pos="50000">
                  <a:srgbClr val="D08C8E">
                    <a:shade val="67500"/>
                    <a:satMod val="115000"/>
                  </a:srgbClr>
                </a:gs>
                <a:gs pos="100000">
                  <a:srgbClr val="D08C8E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73" name="Shape 273"/>
            <p:cNvSpPr/>
            <p:nvPr/>
          </p:nvSpPr>
          <p:spPr>
            <a:xfrm rot="12804342">
              <a:off x="2782945" y="4031308"/>
              <a:ext cx="626809" cy="723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B7B7B7"/>
            </a:soli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74" name="Shape 274"/>
            <p:cNvSpPr/>
            <p:nvPr/>
          </p:nvSpPr>
          <p:spPr>
            <a:xfrm rot="15800889">
              <a:off x="9216498" y="4158529"/>
              <a:ext cx="406456" cy="469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E07D"/>
            </a:soli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75" name="Shape 275"/>
            <p:cNvSpPr/>
            <p:nvPr/>
          </p:nvSpPr>
          <p:spPr>
            <a:xfrm rot="15800889">
              <a:off x="6311289" y="188315"/>
              <a:ext cx="406456" cy="469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C000"/>
            </a:soli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33" name="Shape 276"/>
            <p:cNvSpPr/>
            <p:nvPr/>
          </p:nvSpPr>
          <p:spPr>
            <a:xfrm rot="12804342">
              <a:off x="1700074" y="5144781"/>
              <a:ext cx="2782388" cy="2946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38100">
              <a:solidFill>
                <a:srgbClr val="E55158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</p:grpSp>
      <p:sp>
        <p:nvSpPr>
          <p:cNvPr id="279" name="Shape 279"/>
          <p:cNvSpPr/>
          <p:nvPr/>
        </p:nvSpPr>
        <p:spPr>
          <a:xfrm>
            <a:off x="3920800" y="3222941"/>
            <a:ext cx="7958087" cy="1180131"/>
          </a:xfrm>
          <a:prstGeom prst="rect">
            <a:avLst/>
          </a:prstGeom>
          <a:ln w="12700">
            <a:miter lim="400000"/>
          </a:ln>
          <a:effectLst>
            <a:outerShdw blurRad="12700" dist="15247" dir="5400000" rotWithShape="0">
              <a:srgbClr val="000000">
                <a:alpha val="226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mc="http://schemas.openxmlformats.org/markup-compatibility/2006" xmlns:p14="http://schemas.microsoft.com/office/powerpoint/2010/main" xmlns:a14="http://schemas.microsoft.com/office/drawing/2010/main" xmlns:a16="http://schemas.microsoft.com/office/drawing/2014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7600" spc="-152">
                <a:latin typeface="+mn-lt"/>
                <a:ea typeface="+mn-ea"/>
                <a:cs typeface="+mn-cs"/>
                <a:sym typeface="Lato Light"/>
              </a:defRPr>
            </a:lvl1pPr>
          </a:lstStyle>
          <a:p>
            <a:pPr algn="ctr"/>
            <a:r>
              <a:rPr lang="en-US" sz="2400" i="1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Vertimo</a:t>
            </a:r>
            <a:r>
              <a:rPr lang="lt-LT" sz="2400" i="1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 </a:t>
            </a:r>
            <a:r>
              <a:rPr lang="lt-LT" sz="2400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krypties </a:t>
            </a:r>
            <a:r>
              <a:rPr lang="en-US" sz="2400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bakalauro</a:t>
            </a:r>
            <a:r>
              <a:rPr lang="lt-LT" sz="2400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 studijų programos </a:t>
            </a:r>
            <a:r>
              <a:rPr lang="en-US" sz="2400" i="1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Vertimas ir redagavimas</a:t>
            </a:r>
            <a:endParaRPr lang="lt-LT" sz="2400" i="1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yriad Pro" panose="020B0503030403020204" pitchFamily="34" charset="0"/>
              <a:cs typeface="Segoe UI Semibold"/>
            </a:endParaRPr>
          </a:p>
          <a:p>
            <a:pPr algn="ctr"/>
            <a:r>
              <a:rPr lang="en-US" sz="2400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2025 - 2026 m. </a:t>
            </a:r>
            <a:r>
              <a:rPr lang="en-US" sz="2400" spc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m.</a:t>
            </a:r>
            <a:endParaRPr lang="lt-LT" sz="2400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Myriad Pro" panose="020B0503030403020204" pitchFamily="34" charset="0"/>
              <a:cs typeface="Segoe UI Semibold" panose="020B0702040204020203" pitchFamily="34" charset="0"/>
            </a:endParaRPr>
          </a:p>
          <a:p>
            <a:pPr algn="ctr"/>
            <a:r>
              <a:rPr lang="lt-LT" sz="240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studentų nuomonės apie studijų kokybę pristatymas </a:t>
            </a:r>
            <a:endParaRPr lang="lt-LT" sz="2400" spc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Myriad Pro" panose="020B0503030403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id="{562BC8C0-2028-4699-AAE6-83B36EDCB385}"/>
              </a:ext>
            </a:extLst>
          </p:cNvPr>
          <p:cNvSpPr/>
          <p:nvPr/>
        </p:nvSpPr>
        <p:spPr>
          <a:xfrm>
            <a:off x="5509527" y="2684046"/>
            <a:ext cx="868680" cy="0"/>
          </a:xfrm>
          <a:prstGeom prst="line">
            <a:avLst/>
          </a:prstGeom>
          <a:ln w="63500">
            <a:solidFill>
              <a:srgbClr val="E55158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2" name="Line">
            <a:extLst>
              <a:ext uri="{FF2B5EF4-FFF2-40B4-BE49-F238E27FC236}">
                <a16:creationId xmlns:a16="http://schemas.microsoft.com/office/drawing/2014/main" id="{AB5FBBC4-A516-4B5E-AE79-38503F9B0897}"/>
              </a:ext>
            </a:extLst>
          </p:cNvPr>
          <p:cNvSpPr/>
          <p:nvPr/>
        </p:nvSpPr>
        <p:spPr>
          <a:xfrm>
            <a:off x="5824430" y="2684046"/>
            <a:ext cx="868680" cy="0"/>
          </a:xfrm>
          <a:prstGeom prst="line">
            <a:avLst/>
          </a:prstGeom>
          <a:ln w="63500">
            <a:solidFill>
              <a:srgbClr val="FEB43C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4" name="Line">
            <a:extLst>
              <a:ext uri="{FF2B5EF4-FFF2-40B4-BE49-F238E27FC236}">
                <a16:creationId xmlns:a16="http://schemas.microsoft.com/office/drawing/2014/main" id="{696F9615-B21A-4981-8A06-82E0D26ABF77}"/>
              </a:ext>
            </a:extLst>
          </p:cNvPr>
          <p:cNvSpPr/>
          <p:nvPr/>
        </p:nvSpPr>
        <p:spPr>
          <a:xfrm>
            <a:off x="6258770" y="2684046"/>
            <a:ext cx="868680" cy="0"/>
          </a:xfrm>
          <a:prstGeom prst="line">
            <a:avLst/>
          </a:prstGeom>
          <a:ln w="63500">
            <a:solidFill>
              <a:srgbClr val="FFE07D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9" name="Shape 272">
            <a:extLst>
              <a:ext uri="{FF2B5EF4-FFF2-40B4-BE49-F238E27FC236}">
                <a16:creationId xmlns:a16="http://schemas.microsoft.com/office/drawing/2014/main" id="{BD65568E-32A7-4E24-A78E-639E837941BC}"/>
              </a:ext>
            </a:extLst>
          </p:cNvPr>
          <p:cNvSpPr>
            <a:spLocks noChangeAspect="1"/>
          </p:cNvSpPr>
          <p:nvPr/>
        </p:nvSpPr>
        <p:spPr>
          <a:xfrm rot="12804342">
            <a:off x="237657" y="570"/>
            <a:ext cx="1802812" cy="2081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rgbClr val="E55158">
                  <a:shade val="30000"/>
                  <a:satMod val="115000"/>
                </a:srgbClr>
              </a:gs>
              <a:gs pos="50000">
                <a:srgbClr val="E55158">
                  <a:shade val="67500"/>
                  <a:satMod val="115000"/>
                </a:srgbClr>
              </a:gs>
              <a:gs pos="100000">
                <a:srgbClr val="E55158">
                  <a:shade val="100000"/>
                  <a:satMod val="115000"/>
                </a:srgbClr>
              </a:gs>
            </a:gsLst>
            <a:lin ang="810000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40" name="Shape 272">
            <a:extLst>
              <a:ext uri="{FF2B5EF4-FFF2-40B4-BE49-F238E27FC236}">
                <a16:creationId xmlns:a16="http://schemas.microsoft.com/office/drawing/2014/main" id="{EA3B07E0-E470-4E14-9555-EAC73F56D9B1}"/>
              </a:ext>
            </a:extLst>
          </p:cNvPr>
          <p:cNvSpPr>
            <a:spLocks noChangeAspect="1"/>
          </p:cNvSpPr>
          <p:nvPr/>
        </p:nvSpPr>
        <p:spPr>
          <a:xfrm rot="9098299">
            <a:off x="863423" y="2881651"/>
            <a:ext cx="1174706" cy="1356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43" name="Shape 272">
            <a:extLst>
              <a:ext uri="{FF2B5EF4-FFF2-40B4-BE49-F238E27FC236}">
                <a16:creationId xmlns:a16="http://schemas.microsoft.com/office/drawing/2014/main" id="{1F3A9322-5F58-41A7-B234-5408EFD7C002}"/>
              </a:ext>
            </a:extLst>
          </p:cNvPr>
          <p:cNvSpPr>
            <a:spLocks noChangeAspect="1"/>
          </p:cNvSpPr>
          <p:nvPr/>
        </p:nvSpPr>
        <p:spPr>
          <a:xfrm rot="11863887">
            <a:off x="372272" y="4480241"/>
            <a:ext cx="723925" cy="835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rgbClr val="FF8A01">
                  <a:shade val="30000"/>
                  <a:satMod val="115000"/>
                </a:srgbClr>
              </a:gs>
              <a:gs pos="50000">
                <a:srgbClr val="FF8A01">
                  <a:shade val="67500"/>
                  <a:satMod val="115000"/>
                </a:srgbClr>
              </a:gs>
              <a:gs pos="100000">
                <a:srgbClr val="FF8A01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dirty="0"/>
          </a:p>
        </p:txBody>
      </p:sp>
      <p:sp>
        <p:nvSpPr>
          <p:cNvPr id="46" name="Shape 272">
            <a:extLst>
              <a:ext uri="{FF2B5EF4-FFF2-40B4-BE49-F238E27FC236}">
                <a16:creationId xmlns:a16="http://schemas.microsoft.com/office/drawing/2014/main" id="{02E08B74-079B-449B-8D46-907AC6344C6A}"/>
              </a:ext>
            </a:extLst>
          </p:cNvPr>
          <p:cNvSpPr>
            <a:spLocks noChangeAspect="1"/>
          </p:cNvSpPr>
          <p:nvPr/>
        </p:nvSpPr>
        <p:spPr>
          <a:xfrm rot="9342083">
            <a:off x="3431296" y="-40526"/>
            <a:ext cx="1318728" cy="152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rgbClr val="DA2128">
                  <a:shade val="30000"/>
                  <a:satMod val="115000"/>
                </a:srgbClr>
              </a:gs>
              <a:gs pos="50000">
                <a:srgbClr val="DA2128">
                  <a:shade val="67500"/>
                  <a:satMod val="115000"/>
                </a:srgbClr>
              </a:gs>
              <a:gs pos="100000">
                <a:srgbClr val="DA2128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30" name="Shape 272">
            <a:extLst>
              <a:ext uri="{FF2B5EF4-FFF2-40B4-BE49-F238E27FC236}">
                <a16:creationId xmlns:a16="http://schemas.microsoft.com/office/drawing/2014/main" id="{877D7794-4F20-2F42-AE84-955E65944A2C}"/>
              </a:ext>
            </a:extLst>
          </p:cNvPr>
          <p:cNvSpPr>
            <a:spLocks noChangeAspect="1"/>
          </p:cNvSpPr>
          <p:nvPr/>
        </p:nvSpPr>
        <p:spPr>
          <a:xfrm rot="9098299">
            <a:off x="2393397" y="1574880"/>
            <a:ext cx="1174706" cy="1356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rgbClr val="FAA81F">
                  <a:shade val="30000"/>
                  <a:satMod val="115000"/>
                </a:srgbClr>
              </a:gs>
              <a:gs pos="50000">
                <a:srgbClr val="FAA81F">
                  <a:shade val="67500"/>
                  <a:satMod val="115000"/>
                </a:srgbClr>
              </a:gs>
              <a:gs pos="100000">
                <a:srgbClr val="FAA81F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35" name="AIDA Title">
            <a:extLst>
              <a:ext uri="{FF2B5EF4-FFF2-40B4-BE49-F238E27FC236}">
                <a16:creationId xmlns:a16="http://schemas.microsoft.com/office/drawing/2014/main" id="{C5094B8F-1CB3-644A-AD1F-607F9616A0C8}"/>
              </a:ext>
            </a:extLst>
          </p:cNvPr>
          <p:cNvSpPr txBox="1">
            <a:spLocks/>
          </p:cNvSpPr>
          <p:nvPr/>
        </p:nvSpPr>
        <p:spPr bwMode="auto">
          <a:xfrm>
            <a:off x="5481303" y="1106027"/>
            <a:ext cx="5490873" cy="1346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 eaLnBrk="1">
              <a:lnSpc>
                <a:spcPct val="120000"/>
              </a:lnSpc>
              <a:defRPr/>
            </a:pPr>
            <a:r>
              <a:rPr lang="en-US" altLang="x-none" sz="3600" dirty="0">
                <a:solidFill>
                  <a:srgbClr val="000000"/>
                </a:solidFill>
                <a:latin typeface="Myriad Pro" panose="020B0503030403020204" pitchFamily="34" charset="0"/>
                <a:ea typeface="Open Sans" panose="020B0606030504020204" pitchFamily="34" charset="0"/>
                <a:cs typeface="Arial" panose="020B0604020202020204" pitchFamily="34" charset="0"/>
                <a:sym typeface="Poppins Medium" charset="0"/>
              </a:rPr>
              <a:t>MYKOLO ROMERIO UNIVERSITETAS</a:t>
            </a:r>
            <a:endParaRPr lang="x-none" altLang="x-none" sz="3600">
              <a:solidFill>
                <a:srgbClr val="000000"/>
              </a:solidFill>
              <a:latin typeface="Myriad Pro" panose="020B0503030403020204" pitchFamily="34" charset="0"/>
              <a:ea typeface="Open Sans" panose="020B0606030504020204" pitchFamily="34" charset="0"/>
              <a:cs typeface="Arial" panose="020B0604020202020204" pitchFamily="34" charset="0"/>
              <a:sym typeface="Poppins Medium" charset="0"/>
            </a:endParaRP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916A0881-64A6-4644-9859-44C2C7465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2088" y="5406541"/>
            <a:ext cx="1500175" cy="92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7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:a14="http://schemas.microsoft.com/office/drawing/2010/main" xmlns:ma14="http://schemas.microsoft.com/office/mac/drawingml/2011/main" xmlns:a16="http://schemas.microsoft.com/office/drawing/2014/main"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9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 animBg="1"/>
      <p:bldP spid="31" grpId="0" animBg="1"/>
      <p:bldP spid="32" grpId="0" animBg="1"/>
      <p:bldP spid="34" grpId="0" animBg="1"/>
      <p:bldP spid="39" grpId="0" animBg="1"/>
      <p:bldP spid="40" grpId="0" animBg="1"/>
      <p:bldP spid="43" grpId="0" animBg="1"/>
      <p:bldP spid="46" grpId="0" animBg="1"/>
      <p:bldP spid="30" grpId="0" animBg="1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Obdĺžnik 120"/>
          <p:cNvSpPr/>
          <p:nvPr/>
        </p:nvSpPr>
        <p:spPr>
          <a:xfrm>
            <a:off x="727384" y="502291"/>
            <a:ext cx="8761173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lt-LT" sz="2000" b="1" dirty="0">
                <a:latin typeface="Myriad Pro" panose="020B0503030403020204" pitchFamily="34" charset="0"/>
                <a:ea typeface="+mn-lt"/>
                <a:cs typeface="Segoe UI Semibold"/>
              </a:rPr>
              <a:t>BENDRAS STUDIJŲ DALYKŲ KOKYBĖS ĮVERTINIMAS </a:t>
            </a:r>
            <a:endParaRPr lang="en-US" sz="2000" b="1" dirty="0">
              <a:solidFill>
                <a:srgbClr val="0070C0"/>
              </a:solidFill>
              <a:latin typeface="Myriad Pro"/>
              <a:ea typeface="+mn-lt"/>
              <a:cs typeface="Segoe UI Semibold"/>
            </a:endParaRPr>
          </a:p>
          <a:p>
            <a:pPr algn="just">
              <a:lnSpc>
                <a:spcPct val="100000"/>
              </a:lnSpc>
            </a:pPr>
            <a:r>
              <a:rPr lang="en-US" sz="2000" b="1" dirty="0">
                <a:latin typeface="Myriad Pro"/>
                <a:ea typeface="+mn-lt"/>
                <a:cs typeface="Segoe UI Semibold"/>
              </a:rPr>
              <a:t>2025 - 2026</a:t>
            </a:r>
            <a:r>
              <a:rPr lang="lt-LT" sz="2000" b="1" dirty="0">
                <a:latin typeface="Myriad Pro" panose="020B0503030403020204" pitchFamily="34" charset="0"/>
                <a:ea typeface="+mn-lt"/>
                <a:cs typeface="Segoe UI Semibold"/>
              </a:rPr>
              <a:t> M.</a:t>
            </a:r>
            <a:r>
              <a:rPr lang="en-US" sz="2000" b="1" dirty="0">
                <a:latin typeface="Myriad Pro" panose="020B0503030403020204" pitchFamily="34" charset="0"/>
                <a:ea typeface="+mn-lt"/>
                <a:cs typeface="Segoe UI Semibold"/>
              </a:rPr>
              <a:t> </a:t>
            </a:r>
            <a:r>
              <a:rPr lang="lt-LT" sz="2000" b="1" dirty="0">
                <a:latin typeface="Myriad Pro" panose="020B0503030403020204" pitchFamily="34" charset="0"/>
                <a:ea typeface="+mn-lt"/>
                <a:cs typeface="Segoe UI Semibold"/>
              </a:rPr>
              <a:t>M.</a:t>
            </a:r>
            <a:endParaRPr lang="en-US" sz="2000" b="1" dirty="0">
              <a:latin typeface="Myriad Pro"/>
              <a:cs typeface="Segoe UI Semibold"/>
            </a:endParaRPr>
          </a:p>
        </p:txBody>
      </p:sp>
      <p:sp>
        <p:nvSpPr>
          <p:cNvPr id="120" name="Shape 272">
            <a:extLst>
              <a:ext uri="{FF2B5EF4-FFF2-40B4-BE49-F238E27FC236}">
                <a16:creationId xmlns:a16="http://schemas.microsoft.com/office/drawing/2014/main" id="{2C7B76ED-8B61-4EE4-A925-E3646B0E4900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302110" y="524099"/>
            <a:ext cx="306242" cy="353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CE194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23" name="Shape 272">
            <a:extLst>
              <a:ext uri="{FF2B5EF4-FFF2-40B4-BE49-F238E27FC236}">
                <a16:creationId xmlns:a16="http://schemas.microsoft.com/office/drawing/2014/main" id="{BD502780-2AA6-4E7A-BAD8-F3236B958879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663297" y="145857"/>
            <a:ext cx="306242" cy="353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CE194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08" name="Graphic 11">
            <a:extLst>
              <a:ext uri="{FF2B5EF4-FFF2-40B4-BE49-F238E27FC236}">
                <a16:creationId xmlns:a16="http://schemas.microsoft.com/office/drawing/2014/main" id="{82847193-0020-41F5-BB46-AE883902B5AD}"/>
              </a:ext>
            </a:extLst>
          </p:cNvPr>
          <p:cNvSpPr>
            <a:spLocks noChangeAspect="1"/>
          </p:cNvSpPr>
          <p:nvPr/>
        </p:nvSpPr>
        <p:spPr>
          <a:xfrm flipH="1" flipV="1">
            <a:off x="10010077" y="3012529"/>
            <a:ext cx="443575" cy="497562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rgbClr val="FAA61A">
              <a:alpha val="70000"/>
            </a:srgbClr>
          </a:solidFill>
          <a:ln w="50800" cap="flat">
            <a:noFill/>
            <a:prstDash val="solid"/>
            <a:miter/>
          </a:ln>
        </p:spPr>
        <p:txBody>
          <a:bodyPr vert="vert270" lIns="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9" name="Graphic 11">
            <a:extLst>
              <a:ext uri="{FF2B5EF4-FFF2-40B4-BE49-F238E27FC236}">
                <a16:creationId xmlns:a16="http://schemas.microsoft.com/office/drawing/2014/main" id="{419B7E43-8651-4CD4-9E42-4DDDF62BAE39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10675545" y="2298212"/>
            <a:ext cx="625028" cy="701099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rgbClr val="DA2128">
              <a:alpha val="70000"/>
            </a:srgbClr>
          </a:solidFill>
          <a:ln w="50800" cap="flat">
            <a:noFill/>
            <a:prstDash val="solid"/>
            <a:miter/>
          </a:ln>
        </p:spPr>
        <p:txBody>
          <a:bodyPr vert="vert270" lIns="0" tIns="365760" rIns="0" bIns="36576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0" name="Graphic 11">
            <a:extLst>
              <a:ext uri="{FF2B5EF4-FFF2-40B4-BE49-F238E27FC236}">
                <a16:creationId xmlns:a16="http://schemas.microsoft.com/office/drawing/2014/main" id="{6CE356AA-5CD3-4471-B5B0-6C80E9F04FCE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10519514" y="4599658"/>
            <a:ext cx="672428" cy="754267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rgbClr val="FAA61A">
              <a:alpha val="70000"/>
            </a:srgbClr>
          </a:solidFill>
          <a:ln w="50800" cap="flat">
            <a:noFill/>
            <a:prstDash val="solid"/>
            <a:miter/>
          </a:ln>
        </p:spPr>
        <p:txBody>
          <a:bodyPr vert="vert270" lIns="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1" name="Graphic 11">
            <a:extLst>
              <a:ext uri="{FF2B5EF4-FFF2-40B4-BE49-F238E27FC236}">
                <a16:creationId xmlns:a16="http://schemas.microsoft.com/office/drawing/2014/main" id="{73D981E9-7B38-40B4-8073-041B0EB8EA3D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10760605" y="3429917"/>
            <a:ext cx="625028" cy="701098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noFill/>
          <a:ln w="38100" cap="flat">
            <a:solidFill>
              <a:srgbClr val="F26522">
                <a:alpha val="70000"/>
              </a:srgbClr>
            </a:solidFill>
            <a:prstDash val="solid"/>
            <a:miter/>
          </a:ln>
        </p:spPr>
        <p:txBody>
          <a:bodyPr vert="vert270" lIns="0" tIns="365760" rIns="0" bIns="36576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2" name="Graphic 11">
            <a:extLst>
              <a:ext uri="{FF2B5EF4-FFF2-40B4-BE49-F238E27FC236}">
                <a16:creationId xmlns:a16="http://schemas.microsoft.com/office/drawing/2014/main" id="{6B491E21-09C0-4A4D-8695-D10F8846A049}"/>
              </a:ext>
            </a:extLst>
          </p:cNvPr>
          <p:cNvSpPr>
            <a:spLocks noChangeAspect="1"/>
          </p:cNvSpPr>
          <p:nvPr/>
        </p:nvSpPr>
        <p:spPr>
          <a:xfrm flipH="1" flipV="1">
            <a:off x="10231865" y="4135190"/>
            <a:ext cx="331072" cy="371366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chemeClr val="bg2">
              <a:lumMod val="75000"/>
              <a:alpha val="70000"/>
            </a:schemeClr>
          </a:solidFill>
          <a:ln w="50800" cap="flat">
            <a:noFill/>
            <a:prstDash val="solid"/>
            <a:miter/>
          </a:ln>
        </p:spPr>
        <p:txBody>
          <a:bodyPr vert="vert270" lIns="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3E9BB-648B-6545-8AA2-000BDC31CB97}"/>
              </a:ext>
            </a:extLst>
          </p:cNvPr>
          <p:cNvSpPr txBox="1"/>
          <p:nvPr/>
        </p:nvSpPr>
        <p:spPr>
          <a:xfrm>
            <a:off x="919028" y="5624055"/>
            <a:ext cx="832160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t-LT" sz="1600" b="1" dirty="0">
                <a:solidFill>
                  <a:srgbClr val="C00000"/>
                </a:solidFill>
                <a:latin typeface="Arial"/>
                <a:cs typeface="Arial"/>
              </a:rPr>
              <a:t>87% </a:t>
            </a:r>
            <a:r>
              <a:rPr lang="lt-LT" sz="1600" dirty="0">
                <a:solidFill>
                  <a:srgbClr val="C00000"/>
                </a:solidFill>
                <a:latin typeface="Arial"/>
                <a:cs typeface="Arial"/>
              </a:rPr>
              <a:t>apklausoje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lt-LT" sz="1600" dirty="0">
                <a:solidFill>
                  <a:srgbClr val="C00000"/>
                </a:solidFill>
                <a:latin typeface="Arial"/>
                <a:cs typeface="Arial"/>
              </a:rPr>
              <a:t>dalyvavusių studentų</a:t>
            </a:r>
            <a:r>
              <a:rPr lang="lt-LT" sz="1600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 yra </a:t>
            </a:r>
            <a:r>
              <a:rPr lang="lt-LT" sz="1600" b="1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labai</a:t>
            </a:r>
            <a:r>
              <a:rPr lang="lt-LT" sz="1600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 </a:t>
            </a:r>
            <a:r>
              <a:rPr lang="lt-LT" sz="1600" b="1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patenkinti</a:t>
            </a:r>
            <a:r>
              <a:rPr lang="lt-LT" sz="1600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 arba </a:t>
            </a:r>
            <a:r>
              <a:rPr lang="lt-LT" sz="1600" b="1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patenkinti</a:t>
            </a:r>
            <a:r>
              <a:rPr lang="lt-LT" sz="1600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 </a:t>
            </a:r>
            <a:r>
              <a:rPr lang="lt-LT" sz="1600" i="1" dirty="0">
                <a:solidFill>
                  <a:srgbClr val="C00000"/>
                </a:solidFill>
                <a:latin typeface="Arial"/>
                <a:cs typeface="Arial"/>
              </a:rPr>
              <a:t>Vertimo </a:t>
            </a:r>
            <a:r>
              <a:rPr lang="lt-LT" sz="1600" dirty="0">
                <a:solidFill>
                  <a:srgbClr val="C00000"/>
                </a:solidFill>
                <a:latin typeface="Arial"/>
                <a:cs typeface="Arial"/>
              </a:rPr>
              <a:t>krypties bakalauro studijų programos </a:t>
            </a:r>
            <a:r>
              <a:rPr lang="lt-LT" sz="1600" i="1" dirty="0">
                <a:solidFill>
                  <a:srgbClr val="C00000"/>
                </a:solidFill>
                <a:latin typeface="Arial"/>
                <a:cs typeface="Arial"/>
              </a:rPr>
              <a:t>Vertimas ir redagavimas </a:t>
            </a:r>
            <a:r>
              <a:rPr lang="lt-LT" sz="1600" dirty="0">
                <a:solidFill>
                  <a:srgbClr val="C00000"/>
                </a:solidFill>
                <a:latin typeface="Arial"/>
                <a:cs typeface="Arial"/>
              </a:rPr>
              <a:t>studijų</a:t>
            </a:r>
            <a:r>
              <a:rPr lang="lt-LT" sz="1600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 dalykų kokybe.</a:t>
            </a: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976EEB43-42AB-AC4E-BA79-C618043ACB1F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339972" y="5534081"/>
            <a:ext cx="453774" cy="509001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noFill/>
          <a:ln w="38100" cap="flat">
            <a:solidFill>
              <a:srgbClr val="F26522">
                <a:alpha val="70000"/>
              </a:srgbClr>
            </a:solidFill>
            <a:prstDash val="solid"/>
            <a:miter/>
          </a:ln>
        </p:spPr>
        <p:txBody>
          <a:bodyPr vert="vert270" lIns="0" tIns="365760" rIns="0" bIns="36576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2" name="Shape 272">
            <a:extLst>
              <a:ext uri="{FF2B5EF4-FFF2-40B4-BE49-F238E27FC236}">
                <a16:creationId xmlns:a16="http://schemas.microsoft.com/office/drawing/2014/main" id="{69E4C519-AE71-354A-8120-3BB62F0EA527}"/>
              </a:ext>
            </a:extLst>
          </p:cNvPr>
          <p:cNvSpPr>
            <a:spLocks noChangeAspect="1"/>
          </p:cNvSpPr>
          <p:nvPr/>
        </p:nvSpPr>
        <p:spPr>
          <a:xfrm rot="9206361" flipH="1">
            <a:off x="455692" y="5660216"/>
            <a:ext cx="222334" cy="256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CE194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C27A7B5E-9BAF-9A43-A290-09D36F97C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1864" y="499475"/>
            <a:ext cx="1500175" cy="927381"/>
          </a:xfrm>
          <a:prstGeom prst="rect">
            <a:avLst/>
          </a:prstGeom>
        </p:spPr>
      </p:pic>
      <p:sp>
        <p:nvSpPr>
          <p:cNvPr id="18" name="Rectangle: Rounded Corners 38">
            <a:extLst>
              <a:ext uri="{FF2B5EF4-FFF2-40B4-BE49-F238E27FC236}">
                <a16:creationId xmlns:a16="http://schemas.microsoft.com/office/drawing/2014/main" id="{263FA1BF-0832-4719-B558-2E4C13B23683}"/>
              </a:ext>
            </a:extLst>
          </p:cNvPr>
          <p:cNvSpPr/>
          <p:nvPr/>
        </p:nvSpPr>
        <p:spPr>
          <a:xfrm>
            <a:off x="1074232" y="1664636"/>
            <a:ext cx="4096858" cy="3690909"/>
          </a:xfrm>
          <a:prstGeom prst="roundRect">
            <a:avLst>
              <a:gd name="adj" fmla="val 4167"/>
            </a:avLst>
          </a:prstGeom>
          <a:solidFill>
            <a:schemeClr val="accent3">
              <a:lumMod val="20000"/>
              <a:lumOff val="80000"/>
              <a:alpha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>
                  <a:lumMod val="65000"/>
                  <a:lumOff val="35000"/>
                </a:schemeClr>
              </a:solidFill>
              <a:latin typeface="Nexa Bold" panose="02000000000000000000" pitchFamily="50" charset="0"/>
            </a:endParaRPr>
          </a:p>
        </p:txBody>
      </p:sp>
      <p:graphicFrame>
        <p:nvGraphicFramePr>
          <p:cNvPr id="19" name="Graf 5">
            <a:extLst>
              <a:ext uri="{FF2B5EF4-FFF2-40B4-BE49-F238E27FC236}">
                <a16:creationId xmlns:a16="http://schemas.microsoft.com/office/drawing/2014/main" id="{DDBA9911-8F1C-4734-9FE0-E22BDFF646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4946830"/>
              </p:ext>
            </p:extLst>
          </p:nvPr>
        </p:nvGraphicFramePr>
        <p:xfrm>
          <a:off x="1266166" y="2378031"/>
          <a:ext cx="3712988" cy="276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2A3B33AE-1032-41CB-8345-A411C2E2A24B}"/>
              </a:ext>
            </a:extLst>
          </p:cNvPr>
          <p:cNvSpPr/>
          <p:nvPr/>
        </p:nvSpPr>
        <p:spPr>
          <a:xfrm>
            <a:off x="1365162" y="1731700"/>
            <a:ext cx="3363854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lt-LT" sz="1200" b="1">
                <a:latin typeface="Myriad Pro" panose="020B0503030403020204" pitchFamily="34" charset="0"/>
                <a:cs typeface="Segoe UI Semibold" panose="020B0702040204020203" pitchFamily="34" charset="0"/>
              </a:rPr>
              <a:t>STUDIJŲ DALYKŲ METU </a:t>
            </a:r>
            <a:r>
              <a:rPr lang="lt-LT" sz="1200" b="1" dirty="0">
                <a:latin typeface="Myriad Pro" panose="020B0503030403020204" pitchFamily="34" charset="0"/>
                <a:cs typeface="Segoe UI Semibold" panose="020B0702040204020203" pitchFamily="34" charset="0"/>
              </a:rPr>
              <a:t>ĮGYTŲ KOMPETENCIJŲ PRITAIKOMUMAS</a:t>
            </a:r>
          </a:p>
        </p:txBody>
      </p:sp>
      <p:sp>
        <p:nvSpPr>
          <p:cNvPr id="23" name="Rectangle: Rounded Corners 38">
            <a:extLst>
              <a:ext uri="{FF2B5EF4-FFF2-40B4-BE49-F238E27FC236}">
                <a16:creationId xmlns:a16="http://schemas.microsoft.com/office/drawing/2014/main" id="{1CD05ABC-D228-444D-9E4F-6E468BC1F6B8}"/>
              </a:ext>
            </a:extLst>
          </p:cNvPr>
          <p:cNvSpPr/>
          <p:nvPr/>
        </p:nvSpPr>
        <p:spPr>
          <a:xfrm>
            <a:off x="5258293" y="1663017"/>
            <a:ext cx="4096858" cy="3690909"/>
          </a:xfrm>
          <a:prstGeom prst="roundRect">
            <a:avLst>
              <a:gd name="adj" fmla="val 4167"/>
            </a:avLst>
          </a:prstGeom>
          <a:solidFill>
            <a:schemeClr val="accent3">
              <a:lumMod val="20000"/>
              <a:lumOff val="80000"/>
              <a:alpha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>
                  <a:lumMod val="65000"/>
                  <a:lumOff val="35000"/>
                </a:schemeClr>
              </a:solidFill>
              <a:latin typeface="Nexa Bold" panose="02000000000000000000" pitchFamily="50" charset="0"/>
            </a:endParaRPr>
          </a:p>
        </p:txBody>
      </p:sp>
      <p:graphicFrame>
        <p:nvGraphicFramePr>
          <p:cNvPr id="24" name="Graf 5">
            <a:extLst>
              <a:ext uri="{FF2B5EF4-FFF2-40B4-BE49-F238E27FC236}">
                <a16:creationId xmlns:a16="http://schemas.microsoft.com/office/drawing/2014/main" id="{36CF0874-7107-44DD-9D65-307775D368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6852774"/>
              </p:ext>
            </p:extLst>
          </p:nvPr>
        </p:nvGraphicFramePr>
        <p:xfrm>
          <a:off x="5450227" y="2376412"/>
          <a:ext cx="3712988" cy="276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B2B1F255-61D8-43AD-A25C-4A4ED425C66A}"/>
              </a:ext>
            </a:extLst>
          </p:cNvPr>
          <p:cNvSpPr/>
          <p:nvPr/>
        </p:nvSpPr>
        <p:spPr>
          <a:xfrm>
            <a:off x="5700367" y="1730081"/>
            <a:ext cx="3212709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lt-LT" sz="1200" b="1" dirty="0">
                <a:latin typeface="Myriad Pro" panose="020B0503030403020204" pitchFamily="34" charset="0"/>
                <a:cs typeface="Segoe UI Semibold"/>
              </a:rPr>
              <a:t>PASITENKINIMAS STUDIJŲ DALYKŲ KOKYBE </a:t>
            </a:r>
            <a:endParaRPr lang="lt-LT" sz="1200" b="1" dirty="0">
              <a:latin typeface="Myriad Pro" panose="020B0503030403020204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3192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0.18402 L -2.08333E-6 2.96296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92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38 -0.17245 L 2.29167E-6 7.40741E-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861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1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3 0.18403 L -3.54167E-6 -1.1111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921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00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animMotion origin="layout" path="M 0.11054 0.00139 L 2.91667E-6 3.33333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6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2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0.18402 L -2.08333E-6 2.96296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921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00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animMotion origin="layout" path="M 0.11054 0.00139 L 2.91667E-6 3.33333E-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6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2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4" dur="2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0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21" grpId="0" animBg="1"/>
      <p:bldP spid="21" grpId="1" animBg="1"/>
      <p:bldP spid="21" grpId="2" animBg="1"/>
      <p:bldP spid="18" grpId="0" animBg="1"/>
      <p:bldGraphic spid="19" grpId="0" uiExpand="1">
        <p:bldSub>
          <a:bldChart bld="category"/>
        </p:bldSub>
      </p:bldGraphic>
      <p:bldP spid="20" grpId="0"/>
      <p:bldP spid="23" grpId="0" animBg="1"/>
      <p:bldGraphic spid="24" grpId="0" uiExpand="1">
        <p:bldSub>
          <a:bldChart bld="category"/>
        </p:bldSub>
      </p:bldGraphic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81</Words>
  <Application>Microsoft Office PowerPoint</Application>
  <PresentationFormat>Widescreen</PresentationFormat>
  <Paragraphs>14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Helvetica Neue Medium</vt:lpstr>
      <vt:lpstr>Montserrat</vt:lpstr>
      <vt:lpstr>Myriad Pro</vt:lpstr>
      <vt:lpstr>Nexa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monique.sinkeviciute@gmail.com</dc:creator>
  <cp:lastModifiedBy>Ala Jurkoit</cp:lastModifiedBy>
  <cp:revision>79</cp:revision>
  <dcterms:created xsi:type="dcterms:W3CDTF">2021-04-08T09:21:09Z</dcterms:created>
  <dcterms:modified xsi:type="dcterms:W3CDTF">2026-08-04T11:08:05Z</dcterms:modified>
</cp:coreProperties>
</file>