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944" r:id="rId2"/>
    <p:sldId id="2945" r:id="rId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3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538D63-BE8C-67C4-7570-5F6109075648}" v="194" dt="2021-07-23T10:59:51.779"/>
    <p1510:client id="{6DCA6D2B-23F2-7541-08EB-613B7EFBA659}" v="6" dt="2021-07-23T08:02:33.466"/>
    <p1510:client id="{A399630E-0A34-C1F8-FCD9-9AA7C09F4699}" v="143" dt="2021-07-23T12:53:45.7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197"/>
  </p:normalViewPr>
  <p:slideViewPr>
    <p:cSldViewPr snapToGrid="0" snapToObjects="1">
      <p:cViewPr varScale="1">
        <p:scale>
          <a:sx n="111" d="100"/>
          <a:sy n="111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theme/theme1.xml" Id="rId8" /><Relationship Type="http://schemas.openxmlformats.org/officeDocument/2006/relationships/slide" Target="slides/slide2.xml" Id="rId3" /><Relationship Type="http://schemas.openxmlformats.org/officeDocument/2006/relationships/viewProps" Target="viewProps.xml" Id="rId7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presProps" Target="presProps.xml" Id="rId6" /><Relationship Type="http://schemas.microsoft.com/office/2015/10/relationships/revisionInfo" Target="revisionInfo.xml" Id="rId11" /><Relationship Type="http://schemas.openxmlformats.org/officeDocument/2006/relationships/notesMaster" Target="notesMasters/notesMaster1.xml" Id="rId5" /><Relationship Type="http://schemas.microsoft.com/office/2016/11/relationships/changesInfo" Target="changesInfos/changesInfo1.xml" Id="rId10" /><Relationship Type="http://schemas.openxmlformats.org/officeDocument/2006/relationships/tableStyles" Target="tableStyles.xml" Id="rId9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Živilė Naužemienė" userId="S::zivile.nauzemiene@mruni.eu::bd8cf3aa-7c0a-461f-ba82-1fc8d10be57d" providerId="AD" clId="Web-{A399630E-0A34-C1F8-FCD9-9AA7C09F4699}"/>
    <pc:docChg chg="modSld">
      <pc:chgData name="Živilė Naužemienė" userId="S::zivile.nauzemiene@mruni.eu::bd8cf3aa-7c0a-461f-ba82-1fc8d10be57d" providerId="AD" clId="Web-{A399630E-0A34-C1F8-FCD9-9AA7C09F4699}" dt="2021-07-23T12:53:45.787" v="74" actId="1076"/>
      <pc:docMkLst>
        <pc:docMk/>
      </pc:docMkLst>
      <pc:sldChg chg="modSp">
        <pc:chgData name="Živilė Naužemienė" userId="S::zivile.nauzemiene@mruni.eu::bd8cf3aa-7c0a-461f-ba82-1fc8d10be57d" providerId="AD" clId="Web-{A399630E-0A34-C1F8-FCD9-9AA7C09F4699}" dt="2021-07-23T12:43:21.646" v="11" actId="20577"/>
        <pc:sldMkLst>
          <pc:docMk/>
          <pc:sldMk cId="1225972121" sldId="2944"/>
        </pc:sldMkLst>
        <pc:spChg chg="mod">
          <ac:chgData name="Živilė Naužemienė" userId="S::zivile.nauzemiene@mruni.eu::bd8cf3aa-7c0a-461f-ba82-1fc8d10be57d" providerId="AD" clId="Web-{A399630E-0A34-C1F8-FCD9-9AA7C09F4699}" dt="2021-07-23T12:43:21.646" v="11" actId="20577"/>
          <ac:spMkLst>
            <pc:docMk/>
            <pc:sldMk cId="1225972121" sldId="2944"/>
            <ac:spMk id="279" creationId="{00000000-0000-0000-0000-000000000000}"/>
          </ac:spMkLst>
        </pc:spChg>
      </pc:sldChg>
      <pc:sldChg chg="addSp modSp">
        <pc:chgData name="Živilė Naužemienė" userId="S::zivile.nauzemiene@mruni.eu::bd8cf3aa-7c0a-461f-ba82-1fc8d10be57d" providerId="AD" clId="Web-{A399630E-0A34-C1F8-FCD9-9AA7C09F4699}" dt="2021-07-23T12:53:08.442" v="70" actId="1076"/>
        <pc:sldMkLst>
          <pc:docMk/>
          <pc:sldMk cId="1090319222" sldId="2945"/>
        </pc:sldMkLst>
        <pc:spChg chg="mod">
          <ac:chgData name="Živilė Naužemienė" userId="S::zivile.nauzemiene@mruni.eu::bd8cf3aa-7c0a-461f-ba82-1fc8d10be57d" providerId="AD" clId="Web-{A399630E-0A34-C1F8-FCD9-9AA7C09F4699}" dt="2021-07-23T12:44:05.756" v="14" actId="20577"/>
          <ac:spMkLst>
            <pc:docMk/>
            <pc:sldMk cId="1090319222" sldId="2945"/>
            <ac:spMk id="7" creationId="{3F13E9BB-648B-6545-8AA2-000BDC31CB97}"/>
          </ac:spMkLst>
        </pc:spChg>
        <pc:spChg chg="mod">
          <ac:chgData name="Živilė Naužemienė" userId="S::zivile.nauzemiene@mruni.eu::bd8cf3aa-7c0a-461f-ba82-1fc8d10be57d" providerId="AD" clId="Web-{A399630E-0A34-C1F8-FCD9-9AA7C09F4699}" dt="2021-07-23T12:44:23.569" v="32" actId="20577"/>
          <ac:spMkLst>
            <pc:docMk/>
            <pc:sldMk cId="1090319222" sldId="2945"/>
            <ac:spMk id="20" creationId="{5AFCCF81-3C28-4761-8B2F-59ACE373F4EA}"/>
          </ac:spMkLst>
        </pc:spChg>
        <pc:spChg chg="mod">
          <ac:chgData name="Živilė Naužemienė" userId="S::zivile.nauzemiene@mruni.eu::bd8cf3aa-7c0a-461f-ba82-1fc8d10be57d" providerId="AD" clId="Web-{A399630E-0A34-C1F8-FCD9-9AA7C09F4699}" dt="2021-07-23T12:44:54.809" v="40" actId="20577"/>
          <ac:spMkLst>
            <pc:docMk/>
            <pc:sldMk cId="1090319222" sldId="2945"/>
            <ac:spMk id="25" creationId="{7C19FFD2-E5E7-49F8-A1D5-BE2D7CDAFA32}"/>
          </ac:spMkLst>
        </pc:spChg>
        <pc:spChg chg="mod">
          <ac:chgData name="Živilė Naužemienė" userId="S::zivile.nauzemiene@mruni.eu::bd8cf3aa-7c0a-461f-ba82-1fc8d10be57d" providerId="AD" clId="Web-{A399630E-0A34-C1F8-FCD9-9AA7C09F4699}" dt="2021-07-23T12:45:42.227" v="49" actId="20577"/>
          <ac:spMkLst>
            <pc:docMk/>
            <pc:sldMk cId="1090319222" sldId="2945"/>
            <ac:spMk id="121" creationId="{00000000-0000-0000-0000-000000000000}"/>
          </ac:spMkLst>
        </pc:spChg>
        <pc:picChg chg="add mod">
          <ac:chgData name="Živilė Naužemienė" userId="S::zivile.nauzemiene@mruni.eu::bd8cf3aa-7c0a-461f-ba82-1fc8d10be57d" providerId="AD" clId="Web-{A399630E-0A34-C1F8-FCD9-9AA7C09F4699}" dt="2021-07-23T12:53:08.442" v="70" actId="1076"/>
          <ac:picMkLst>
            <pc:docMk/>
            <pc:sldMk cId="1090319222" sldId="2945"/>
            <ac:picMk id="2" creationId="{0A7A9E33-3BFA-4DF7-852A-6AA51646A3A9}"/>
          </ac:picMkLst>
        </pc:picChg>
      </pc:sldChg>
      <pc:sldChg chg="addSp modSp">
        <pc:chgData name="Živilė Naužemienė" userId="S::zivile.nauzemiene@mruni.eu::bd8cf3aa-7c0a-461f-ba82-1fc8d10be57d" providerId="AD" clId="Web-{A399630E-0A34-C1F8-FCD9-9AA7C09F4699}" dt="2021-07-23T12:53:45.787" v="74" actId="1076"/>
        <pc:sldMkLst>
          <pc:docMk/>
          <pc:sldMk cId="174167792" sldId="2946"/>
        </pc:sldMkLst>
        <pc:spChg chg="mod">
          <ac:chgData name="Živilė Naužemienė" userId="S::zivile.nauzemiene@mruni.eu::bd8cf3aa-7c0a-461f-ba82-1fc8d10be57d" providerId="AD" clId="Web-{A399630E-0A34-C1F8-FCD9-9AA7C09F4699}" dt="2021-07-23T12:46:43.807" v="68" actId="20577"/>
          <ac:spMkLst>
            <pc:docMk/>
            <pc:sldMk cId="174167792" sldId="2946"/>
            <ac:spMk id="7" creationId="{3F13E9BB-648B-6545-8AA2-000BDC31CB97}"/>
          </ac:spMkLst>
        </pc:spChg>
        <pc:spChg chg="mod">
          <ac:chgData name="Živilė Naužemienė" userId="S::zivile.nauzemiene@mruni.eu::bd8cf3aa-7c0a-461f-ba82-1fc8d10be57d" providerId="AD" clId="Web-{A399630E-0A34-C1F8-FCD9-9AA7C09F4699}" dt="2021-07-23T12:46:08.806" v="61" actId="20577"/>
          <ac:spMkLst>
            <pc:docMk/>
            <pc:sldMk cId="174167792" sldId="2946"/>
            <ac:spMk id="121" creationId="{00000000-0000-0000-0000-000000000000}"/>
          </ac:spMkLst>
        </pc:spChg>
        <pc:picChg chg="add mod">
          <ac:chgData name="Živilė Naužemienė" userId="S::zivile.nauzemiene@mruni.eu::bd8cf3aa-7c0a-461f-ba82-1fc8d10be57d" providerId="AD" clId="Web-{A399630E-0A34-C1F8-FCD9-9AA7C09F4699}" dt="2021-07-23T12:53:45.787" v="74" actId="1076"/>
          <ac:picMkLst>
            <pc:docMk/>
            <pc:sldMk cId="174167792" sldId="2946"/>
            <ac:picMk id="2" creationId="{03724B02-9DF0-43B8-9B0C-5995F32FFF8A}"/>
          </ac:picMkLst>
        </pc:picChg>
      </pc:sldChg>
    </pc:docChg>
  </pc:docChgLst>
  <pc:docChgLst>
    <pc:chgData name="Živilė Naužemienė" userId="S::zivile.nauzemiene@mruni.eu::bd8cf3aa-7c0a-461f-ba82-1fc8d10be57d" providerId="AD" clId="Web-{6DCA6D2B-23F2-7541-08EB-613B7EFBA659}"/>
    <pc:docChg chg="modSld">
      <pc:chgData name="Živilė Naužemienė" userId="S::zivile.nauzemiene@mruni.eu::bd8cf3aa-7c0a-461f-ba82-1fc8d10be57d" providerId="AD" clId="Web-{6DCA6D2B-23F2-7541-08EB-613B7EFBA659}" dt="2021-07-23T08:02:33.466" v="2" actId="20577"/>
      <pc:docMkLst>
        <pc:docMk/>
      </pc:docMkLst>
      <pc:sldChg chg="modSp">
        <pc:chgData name="Živilė Naužemienė" userId="S::zivile.nauzemiene@mruni.eu::bd8cf3aa-7c0a-461f-ba82-1fc8d10be57d" providerId="AD" clId="Web-{6DCA6D2B-23F2-7541-08EB-613B7EFBA659}" dt="2021-07-23T08:02:33.466" v="2" actId="20577"/>
        <pc:sldMkLst>
          <pc:docMk/>
          <pc:sldMk cId="1090319222" sldId="2945"/>
        </pc:sldMkLst>
        <pc:spChg chg="mod">
          <ac:chgData name="Živilė Naužemienė" userId="S::zivile.nauzemiene@mruni.eu::bd8cf3aa-7c0a-461f-ba82-1fc8d10be57d" providerId="AD" clId="Web-{6DCA6D2B-23F2-7541-08EB-613B7EFBA659}" dt="2021-07-23T08:02:33.466" v="2" actId="20577"/>
          <ac:spMkLst>
            <pc:docMk/>
            <pc:sldMk cId="1090319222" sldId="2945"/>
            <ac:spMk id="121" creationId="{00000000-0000-0000-0000-000000000000}"/>
          </ac:spMkLst>
        </pc:spChg>
      </pc:sldChg>
    </pc:docChg>
  </pc:docChgLst>
  <pc:docChgLst>
    <pc:chgData name="Živilė Naužemienė" userId="S::zivile.nauzemiene@mruni.eu::bd8cf3aa-7c0a-461f-ba82-1fc8d10be57d" providerId="AD" clId="Web-{5F538D63-BE8C-67C4-7570-5F6109075648}"/>
    <pc:docChg chg="modSld">
      <pc:chgData name="Živilė Naužemienė" userId="S::zivile.nauzemiene@mruni.eu::bd8cf3aa-7c0a-461f-ba82-1fc8d10be57d" providerId="AD" clId="Web-{5F538D63-BE8C-67C4-7570-5F6109075648}" dt="2021-07-23T10:59:51.779" v="98" actId="20577"/>
      <pc:docMkLst>
        <pc:docMk/>
      </pc:docMkLst>
      <pc:sldChg chg="addSp modSp">
        <pc:chgData name="Živilė Naužemienė" userId="S::zivile.nauzemiene@mruni.eu::bd8cf3aa-7c0a-461f-ba82-1fc8d10be57d" providerId="AD" clId="Web-{5F538D63-BE8C-67C4-7570-5F6109075648}" dt="2021-07-23T10:49:35.726" v="57" actId="1076"/>
        <pc:sldMkLst>
          <pc:docMk/>
          <pc:sldMk cId="1225972121" sldId="2944"/>
        </pc:sldMkLst>
        <pc:spChg chg="mod">
          <ac:chgData name="Živilė Naužemienė" userId="S::zivile.nauzemiene@mruni.eu::bd8cf3aa-7c0a-461f-ba82-1fc8d10be57d" providerId="AD" clId="Web-{5F538D63-BE8C-67C4-7570-5F6109075648}" dt="2021-07-23T10:49:26.257" v="55" actId="20577"/>
          <ac:spMkLst>
            <pc:docMk/>
            <pc:sldMk cId="1225972121" sldId="2944"/>
            <ac:spMk id="35" creationId="{C5094B8F-1CB3-644A-AD1F-607F9616A0C8}"/>
          </ac:spMkLst>
        </pc:spChg>
        <pc:spChg chg="mod">
          <ac:chgData name="Živilė Naužemienė" userId="S::zivile.nauzemiene@mruni.eu::bd8cf3aa-7c0a-461f-ba82-1fc8d10be57d" providerId="AD" clId="Web-{5F538D63-BE8C-67C4-7570-5F6109075648}" dt="2021-07-23T10:30:12.269" v="51" actId="20577"/>
          <ac:spMkLst>
            <pc:docMk/>
            <pc:sldMk cId="1225972121" sldId="2944"/>
            <ac:spMk id="279" creationId="{00000000-0000-0000-0000-000000000000}"/>
          </ac:spMkLst>
        </pc:spChg>
        <pc:picChg chg="add mod">
          <ac:chgData name="Živilė Naužemienė" userId="S::zivile.nauzemiene@mruni.eu::bd8cf3aa-7c0a-461f-ba82-1fc8d10be57d" providerId="AD" clId="Web-{5F538D63-BE8C-67C4-7570-5F6109075648}" dt="2021-07-23T10:49:35.726" v="57" actId="1076"/>
          <ac:picMkLst>
            <pc:docMk/>
            <pc:sldMk cId="1225972121" sldId="2944"/>
            <ac:picMk id="3" creationId="{E0A00120-2A7B-40BB-9747-BC3DFF9F2ADA}"/>
          </ac:picMkLst>
        </pc:picChg>
      </pc:sldChg>
      <pc:sldChg chg="modSp">
        <pc:chgData name="Živilė Naužemienė" userId="S::zivile.nauzemiene@mruni.eu::bd8cf3aa-7c0a-461f-ba82-1fc8d10be57d" providerId="AD" clId="Web-{5F538D63-BE8C-67C4-7570-5F6109075648}" dt="2021-07-23T10:59:51.779" v="98" actId="20577"/>
        <pc:sldMkLst>
          <pc:docMk/>
          <pc:sldMk cId="1090319222" sldId="2945"/>
        </pc:sldMkLst>
        <pc:spChg chg="mod">
          <ac:chgData name="Živilė Naužemienė" userId="S::zivile.nauzemiene@mruni.eu::bd8cf3aa-7c0a-461f-ba82-1fc8d10be57d" providerId="AD" clId="Web-{5F538D63-BE8C-67C4-7570-5F6109075648}" dt="2021-07-23T10:59:51.779" v="98" actId="20577"/>
          <ac:spMkLst>
            <pc:docMk/>
            <pc:sldMk cId="1090319222" sldId="2945"/>
            <ac:spMk id="7" creationId="{3F13E9BB-648B-6545-8AA2-000BDC31CB97}"/>
          </ac:spMkLst>
        </pc:spChg>
        <pc:spChg chg="mod">
          <ac:chgData name="Živilė Naužemienė" userId="S::zivile.nauzemiene@mruni.eu::bd8cf3aa-7c0a-461f-ba82-1fc8d10be57d" providerId="AD" clId="Web-{5F538D63-BE8C-67C4-7570-5F6109075648}" dt="2021-07-23T10:51:04.404" v="58" actId="20577"/>
          <ac:spMkLst>
            <pc:docMk/>
            <pc:sldMk cId="1090319222" sldId="2945"/>
            <ac:spMk id="121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mc="http://schemas.openxmlformats.org/markup-compatibility/2006" xmlns:c14="http://schemas.microsoft.com/office/drawing/2007/8/2/chart" xmlns:c16="http://schemas.microsoft.com/office/drawing/2014/chart" xmlns:c15="http://schemas.microsoft.com/office/drawing/2012/chart"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r>
              <a:rPr lang="en-US" dirty="0"/>
              <a:t>Total respondents: 51</a:t>
            </a:r>
          </a:p>
        </c:rich>
      </c:tx>
      <c:layout>
        <c:manualLayout>
          <c:xMode val="edge"/>
          <c:yMode val="edge"/>
          <c:x val="0.29409278995784527"/>
          <c:y val="4.02196007134743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lt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84082018493108"/>
          <c:y val="0.23442532468097776"/>
          <c:w val="0.79467596438577226"/>
          <c:h val="0.496120891538532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ser>
          <c:idx val="0"/>
          <c:order val="0"/>
          <c:tx>
            <c:strRef>
              <c:f>Hárok1!$B$1</c:f>
              <c:strCache>
                <c:ptCount val="1"/>
                <c:pt idx="0">
                  <c:v>-</c:v>
                </c:pt>
              </c:strCache>
            </c:strRef>
          </c:tx>
          <c:dPt>
            <c:idx val="0"/>
            <c:bubble3D val="0"/>
            <c:spPr>
              <a:solidFill>
                <a:srgbClr val="DA21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775-4F6C-9CF5-E8693AFEF6D7}"/>
              </c:ext>
            </c:extLst>
          </c:dPt>
          <c:dPt>
            <c:idx val="1"/>
            <c:bubble3D val="0"/>
            <c:spPr>
              <a:solidFill>
                <a:srgbClr val="F265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775-4F6C-9CF5-E8693AFEF6D7}"/>
              </c:ext>
            </c:extLst>
          </c:dPt>
          <c:dPt>
            <c:idx val="2"/>
            <c:bubble3D val="0"/>
            <c:spPr>
              <a:solidFill>
                <a:srgbClr val="FAA4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775-4F6C-9CF5-E8693AFEF6D7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775-4F6C-9CF5-E8693AFEF6D7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775-4F6C-9CF5-E8693AFEF6D7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775-4F6C-9CF5-E8693AFEF6D7}"/>
              </c:ext>
            </c:extLst>
          </c:dPt>
          <c:dLbls>
            <c:dLbl>
              <c:idx val="3"/>
              <c:layout>
                <c:manualLayout>
                  <c:x val="3.8684207974817045E-2"/>
                  <c:y val="-1.0337706119935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775-4F6C-9CF5-E8693AFEF6D7}"/>
                </c:ext>
              </c:extLst>
            </c:dLbl>
            <c:dLbl>
              <c:idx val="4"/>
              <c:layout>
                <c:manualLayout>
                  <c:x val="4.7713593472426999E-2"/>
                  <c:y val="-1.06243117574534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775-4F6C-9CF5-E8693AFEF6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I completely agree</c:v>
                </c:pt>
                <c:pt idx="1">
                  <c:v>I partly agree</c:v>
                </c:pt>
                <c:pt idx="2">
                  <c:v>I tend to disagree</c:v>
                </c:pt>
                <c:pt idx="3">
                  <c:v>I completely disagree</c:v>
                </c:pt>
                <c:pt idx="4">
                  <c:v>I don't know / Not applicable</c:v>
                </c:pt>
                <c:pt idx="5">
                  <c:v>Did not answer</c:v>
                </c:pt>
              </c:strCache>
            </c:strRef>
          </c:cat>
          <c:val>
            <c:numRef>
              <c:f>Hárok1!$B$2:$B$7</c:f>
              <c:numCache>
                <c:formatCode>0%</c:formatCode>
                <c:ptCount val="6"/>
                <c:pt idx="0">
                  <c:v>0.88</c:v>
                </c:pt>
                <c:pt idx="1">
                  <c:v>0.12</c:v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775-4F6C-9CF5-E8693AFEF6D7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102129066940155E-2"/>
          <c:y val="0.76928752805894518"/>
          <c:w val="0.96493686486463193"/>
          <c:h val="0.203137535604055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mc="http://schemas.openxmlformats.org/markup-compatibility/2006" xmlns:c14="http://schemas.microsoft.com/office/drawing/2007/8/2/chart" xmlns:c16="http://schemas.microsoft.com/office/drawing/2014/chart" xmlns:c15="http://schemas.microsoft.com/office/drawing/2012/chart"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r>
              <a:rPr lang="en-US" dirty="0"/>
              <a:t>Total </a:t>
            </a:r>
            <a:r>
              <a:rPr lang="en-US" sz="1200" b="0" i="0" u="none" strike="noStrike" baseline="0" dirty="0">
                <a:effectLst/>
              </a:rPr>
              <a:t>respondents:</a:t>
            </a:r>
            <a:r>
              <a:rPr lang="en-US" dirty="0"/>
              <a:t> 51</a:t>
            </a:r>
          </a:p>
        </c:rich>
      </c:tx>
      <c:layout>
        <c:manualLayout>
          <c:xMode val="edge"/>
          <c:yMode val="edge"/>
          <c:x val="0.28041108670429316"/>
          <c:y val="3.10279552678079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lt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84082018493108"/>
          <c:y val="0.23442532468097776"/>
          <c:w val="0.79467596438577226"/>
          <c:h val="0.496120891538532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ser>
          <c:idx val="0"/>
          <c:order val="0"/>
          <c:tx>
            <c:strRef>
              <c:f>Hárok1!$B$1</c:f>
              <c:strCache>
                <c:ptCount val="1"/>
                <c:pt idx="0">
                  <c:v>-</c:v>
                </c:pt>
              </c:strCache>
            </c:strRef>
          </c:tx>
          <c:dPt>
            <c:idx val="0"/>
            <c:bubble3D val="0"/>
            <c:spPr>
              <a:solidFill>
                <a:srgbClr val="DA21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571-4DDA-91CD-3383EA06B1E7}"/>
              </c:ext>
            </c:extLst>
          </c:dPt>
          <c:dPt>
            <c:idx val="1"/>
            <c:bubble3D val="0"/>
            <c:spPr>
              <a:solidFill>
                <a:srgbClr val="F265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571-4DDA-91CD-3383EA06B1E7}"/>
              </c:ext>
            </c:extLst>
          </c:dPt>
          <c:dPt>
            <c:idx val="2"/>
            <c:bubble3D val="0"/>
            <c:spPr>
              <a:solidFill>
                <a:srgbClr val="FAA4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571-4DDA-91CD-3383EA06B1E7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571-4DDA-91CD-3383EA06B1E7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571-4DDA-91CD-3383EA06B1E7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F571-4DDA-91CD-3383EA06B1E7}"/>
              </c:ext>
            </c:extLst>
          </c:dPt>
          <c:dLbls>
            <c:dLbl>
              <c:idx val="4"/>
              <c:layout>
                <c:manualLayout>
                  <c:x val="4.7713593472426999E-2"/>
                  <c:y val="3.163156411046041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71-4DDA-91CD-3383EA06B1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I completely agree</c:v>
                </c:pt>
                <c:pt idx="1">
                  <c:v>I partly agree</c:v>
                </c:pt>
                <c:pt idx="2">
                  <c:v>I tend to disagree</c:v>
                </c:pt>
                <c:pt idx="3">
                  <c:v>I completely disagree</c:v>
                </c:pt>
                <c:pt idx="4">
                  <c:v>I don't know / Not applicable</c:v>
                </c:pt>
                <c:pt idx="5">
                  <c:v>Did not answer</c:v>
                </c:pt>
              </c:strCache>
            </c:strRef>
          </c:cat>
          <c:val>
            <c:numRef>
              <c:f>Hárok1!$B$2:$B$7</c:f>
              <c:numCache>
                <c:formatCode>0%</c:formatCode>
                <c:ptCount val="6"/>
                <c:pt idx="0">
                  <c:v>0.88</c:v>
                </c:pt>
                <c:pt idx="1">
                  <c:v>0.12</c:v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571-4DDA-91CD-3383EA06B1E7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662071625332479E-2"/>
          <c:y val="0.76928752805894518"/>
          <c:w val="0.95467558742446801"/>
          <c:h val="0.203137535604055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CED2B-9977-EF41-A5D6-F19F609580B7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F1E8C-AAED-C54E-8B91-05A08683F92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3117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728DA-FFC5-4DA6-A5C9-BEF1548AE1E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595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728DA-FFC5-4DA6-A5C9-BEF1548AE1E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36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0D8A-BDAB-A643-A2F6-3DEBC2A55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E9B4A-110F-374D-AB86-8F275423A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2348D-120C-B14F-AD3B-EC68FDBD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2395C-D950-E644-9C8E-70761D3F1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CB85D-9396-ED4C-90D5-5347D066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395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AED3-6C04-6B4E-8703-71CC5688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97439-3613-A547-B652-F2D7641F4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61F0C-B3AF-4C45-B02C-DFC14F31D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62FCD-87C0-B04C-9730-A0807F91A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F8DD1-A50D-1243-98AD-1D6A98880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87685-87AD-E34A-B566-B62E929B5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D2C13-6F1C-4446-827F-FA4B64AE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84F6-47D6-A149-88C8-32756660E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D9EF1-0181-7B4C-8ABC-AB3FBCAED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B4D3B-66C0-D542-ADBC-5523CB7F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8220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B2791-D770-E247-B4CF-81F508F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A3771-1E6A-BB48-9A15-DCA90E99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AEC33-F3F1-D943-AA65-D2A08461C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268FE-DE16-FA48-AA9E-016FEBC1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74A8-45EE-104F-8FC8-926C0D1C7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253CB-2DA4-D54E-803D-4C037DF63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0488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87C91-74AD-6640-B203-FB89815E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2D974-C324-A44F-B904-FE9F58E93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8DFC82-8AB1-9244-8548-2CE2D21EB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1A6DB4-69E5-9744-9C52-79E636E3F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23C127-65AA-AE49-B244-A94CC08C4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B0D56C-1CE6-1E4F-8870-DF46EB152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47A91-42F1-ED49-A546-67DABE20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2D7733-9F6F-DA44-BBDF-08F78EAED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8788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BCD-BB02-1A4B-B0ED-831696D23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B6DED-6CEA-D64C-AB2A-D98C3612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FEFEE-EE3A-F641-BD0F-D74941F0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09A4F-6580-FD4A-9AC9-749D1394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3303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01D38A-6CBC-E54A-AA93-8B967C896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DD8E33-F3C8-EE4B-A7F9-B03E9A22B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27FAD-231E-7F48-B0C0-E28451557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5519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6739-45F9-3649-876E-AB8C27539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534AC-5348-C741-9D50-356D366D0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18D58-FDFC-2648-A9A9-D1F3C662D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09A8D-EC8F-3443-90B6-6C37B6430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0D1607-462A-6246-92F8-4E3AB1848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1DBC3-9C73-4541-8287-4CF900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84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2E80E-078B-EB42-930F-6BC92478A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66F75C-F88F-7E4E-963C-357314222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1EB08-A0F0-324A-8F8B-8433C444C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FCF9F-1CE7-1645-AC4F-5C4D2DBC4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1F9D9-C87E-6F48-B7A0-3DD03F00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91C87-F16C-F34F-8A14-B5A3B6AE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413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4F8C-F112-0448-B790-1A8F90F6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7C6B4-4D7D-354E-9D1E-669FB9513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87FE3-45E6-0B4D-B34F-F8CC805D5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DC4CF-62A5-7146-A41C-9030E732E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26798-E1C4-2943-B41C-167E7F4E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129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139663-1060-604B-BF9B-C09ABD558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6B84C-6BEF-CD41-BBEC-2C7C5448E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DA693-B5F9-3542-ABA9-49155BD0C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3E073-1415-B945-9674-544CF0462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86367-283B-F64B-B1FE-0BDA7620A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40352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756EAFC-9D0D-8145-9B84-DC447C0343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en-US"/>
              <a:t>Insert Your Image</a:t>
            </a:r>
          </a:p>
        </p:txBody>
      </p:sp>
    </p:spTree>
    <p:extLst>
      <p:ext uri="{BB962C8B-B14F-4D97-AF65-F5344CB8AC3E}">
        <p14:creationId xmlns:p14="http://schemas.microsoft.com/office/powerpoint/2010/main" val="153410608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3075" y="11426952"/>
            <a:ext cx="1740106" cy="1740631"/>
          </a:xfr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0491" y="11426952"/>
            <a:ext cx="1740106" cy="1740631"/>
          </a:xfrm>
          <a:prstGeom prst="ellipse">
            <a:avLst/>
          </a:prstGeo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marR="0" indent="0" algn="ctr" defTabSz="292100" eaLnBrk="1" fontAlgn="auto" latinLnBrk="0" hangingPunct="1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67907" y="11576304"/>
            <a:ext cx="1740106" cy="1740631"/>
          </a:xfr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85396578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0D0127-27C7-2F4B-B4D0-9776C634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FE4B1-D4AF-3848-A276-242E585C5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40237-7052-744B-93B7-D7E5ABCEC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78511-4844-6344-B19A-11D5F1618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A1A1-26CB-C846-9A99-35F83B08A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6906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16="http://schemas.microsoft.com/office/drawing/2014/main" xmlns:ma14="http://schemas.microsoft.com/office/mac/drawingml/2011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3FF96C-9997-402C-87EF-19801FDFB9DE}"/>
              </a:ext>
            </a:extLst>
          </p:cNvPr>
          <p:cNvGrpSpPr/>
          <p:nvPr/>
        </p:nvGrpSpPr>
        <p:grpSpPr>
          <a:xfrm>
            <a:off x="545165" y="148788"/>
            <a:ext cx="5422742" cy="5070515"/>
            <a:chOff x="1700074" y="219755"/>
            <a:chExt cx="10845483" cy="10141030"/>
          </a:xfrm>
        </p:grpSpPr>
        <p:sp>
          <p:nvSpPr>
            <p:cNvPr id="262" name="Shape 262"/>
            <p:cNvSpPr/>
            <p:nvPr/>
          </p:nvSpPr>
          <p:spPr>
            <a:xfrm rot="12804342">
              <a:off x="5889600" y="2675149"/>
              <a:ext cx="6655957" cy="7685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FFFFFF">
                  <a:alpha val="21364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63" name="Shape 263"/>
            <p:cNvSpPr/>
            <p:nvPr/>
          </p:nvSpPr>
          <p:spPr>
            <a:xfrm>
              <a:off x="6677830" y="289721"/>
              <a:ext cx="3470913" cy="6477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83" y="0"/>
                  </a:moveTo>
                  <a:lnTo>
                    <a:pt x="0" y="9437"/>
                  </a:lnTo>
                  <a:lnTo>
                    <a:pt x="21600" y="21600"/>
                  </a:lnTo>
                  <a:lnTo>
                    <a:pt x="17879" y="14017"/>
                  </a:lnTo>
                </a:path>
              </a:pathLst>
            </a:custGeom>
            <a:ln w="25400">
              <a:solidFill>
                <a:srgbClr val="FFFFFF">
                  <a:alpha val="29020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4" name="Shape 264"/>
            <p:cNvSpPr/>
            <p:nvPr/>
          </p:nvSpPr>
          <p:spPr>
            <a:xfrm>
              <a:off x="2107114" y="942455"/>
              <a:ext cx="4730177" cy="6605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000" y="6527"/>
                  </a:lnTo>
                  <a:lnTo>
                    <a:pt x="20446" y="8628"/>
                  </a:lnTo>
                  <a:lnTo>
                    <a:pt x="5100" y="21600"/>
                  </a:lnTo>
                  <a:lnTo>
                    <a:pt x="21600" y="20939"/>
                  </a:lnTo>
                </a:path>
              </a:pathLst>
            </a:custGeom>
            <a:ln w="25400">
              <a:solidFill>
                <a:srgbClr val="FFFFFF">
                  <a:alpha val="29020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5" name="Shape 265"/>
            <p:cNvSpPr/>
            <p:nvPr/>
          </p:nvSpPr>
          <p:spPr>
            <a:xfrm>
              <a:off x="3140255" y="362269"/>
              <a:ext cx="6335682" cy="6830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71" y="0"/>
                  </a:moveTo>
                  <a:lnTo>
                    <a:pt x="0" y="12465"/>
                  </a:lnTo>
                  <a:lnTo>
                    <a:pt x="13730" y="21600"/>
                  </a:lnTo>
                  <a:lnTo>
                    <a:pt x="21600" y="12731"/>
                  </a:lnTo>
                  <a:lnTo>
                    <a:pt x="11371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6" name="Shape 266"/>
            <p:cNvSpPr/>
            <p:nvPr/>
          </p:nvSpPr>
          <p:spPr>
            <a:xfrm rot="12804342">
              <a:off x="8462646" y="6116743"/>
              <a:ext cx="1509863" cy="1743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2" name="Shape 272"/>
            <p:cNvSpPr/>
            <p:nvPr/>
          </p:nvSpPr>
          <p:spPr>
            <a:xfrm rot="12804342">
              <a:off x="6435978" y="7118955"/>
              <a:ext cx="1148790" cy="1326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08C8E">
                    <a:shade val="30000"/>
                    <a:satMod val="115000"/>
                  </a:srgbClr>
                </a:gs>
                <a:gs pos="50000">
                  <a:srgbClr val="D08C8E">
                    <a:shade val="67500"/>
                    <a:satMod val="115000"/>
                  </a:srgbClr>
                </a:gs>
                <a:gs pos="100000">
                  <a:srgbClr val="D08C8E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3" name="Shape 273"/>
            <p:cNvSpPr/>
            <p:nvPr/>
          </p:nvSpPr>
          <p:spPr>
            <a:xfrm rot="12804342">
              <a:off x="2782945" y="4031308"/>
              <a:ext cx="626809" cy="72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B7B7B7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4" name="Shape 274"/>
            <p:cNvSpPr/>
            <p:nvPr/>
          </p:nvSpPr>
          <p:spPr>
            <a:xfrm rot="15800889">
              <a:off x="9216498" y="4158529"/>
              <a:ext cx="406456" cy="469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E07D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5" name="Shape 275"/>
            <p:cNvSpPr/>
            <p:nvPr/>
          </p:nvSpPr>
          <p:spPr>
            <a:xfrm rot="15800889">
              <a:off x="6311289" y="188315"/>
              <a:ext cx="406456" cy="469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33" name="Shape 276"/>
            <p:cNvSpPr/>
            <p:nvPr/>
          </p:nvSpPr>
          <p:spPr>
            <a:xfrm rot="12804342">
              <a:off x="1700074" y="5144781"/>
              <a:ext cx="2782388" cy="2946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E55158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</p:grpSp>
      <p:sp>
        <p:nvSpPr>
          <p:cNvPr id="279" name="Shape 279"/>
          <p:cNvSpPr/>
          <p:nvPr/>
        </p:nvSpPr>
        <p:spPr>
          <a:xfrm>
            <a:off x="4048940" y="3128917"/>
            <a:ext cx="7673323" cy="1980350"/>
          </a:xfrm>
          <a:prstGeom prst="rect">
            <a:avLst/>
          </a:prstGeom>
          <a:ln w="12700">
            <a:miter lim="400000"/>
          </a:ln>
          <a:effectLst>
            <a:outerShdw blurRad="12700" dist="15247" dir="5400000" rotWithShape="0">
              <a:srgbClr val="000000">
                <a:alpha val="226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7600" spc="-152"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lang="en-GB" sz="20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Quality of the </a:t>
            </a:r>
            <a:r>
              <a:rPr lang="en-US" sz="2000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master's</a:t>
            </a:r>
            <a:r>
              <a:rPr lang="en-GB" sz="20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 degree study programme</a:t>
            </a:r>
            <a:endParaRPr lang="en-US" sz="2000" dirty="0">
              <a:latin typeface="Myriad Pro"/>
              <a:ea typeface="+mn-lt"/>
              <a:cs typeface="Segoe UI Semibold"/>
            </a:endParaRPr>
          </a:p>
          <a:p>
            <a:pPr algn="ctr"/>
            <a:r>
              <a:rPr lang="en-US" sz="2000" i="1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Sports Industry Management</a:t>
            </a:r>
            <a:r>
              <a:rPr lang="en-GB" sz="2000" i="1" spc="0" dirty="0">
                <a:ln w="0"/>
                <a:solidFill>
                  <a:srgbClr val="CF324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 </a:t>
            </a:r>
            <a:r>
              <a:rPr lang="en-GB" sz="2000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of the</a:t>
            </a:r>
            <a:r>
              <a:rPr lang="en-GB" sz="2000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 </a:t>
            </a:r>
            <a:r>
              <a:rPr lang="en-GB" sz="20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study field </a:t>
            </a:r>
            <a:r>
              <a:rPr lang="en-GB" sz="2000" i="1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Management</a:t>
            </a:r>
            <a:endParaRPr lang="en-GB" sz="2000" i="1" spc="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ea typeface="+mn-lt"/>
              <a:cs typeface="Segoe UI Semibold"/>
            </a:endParaRPr>
          </a:p>
          <a:p>
            <a:pPr algn="ctr"/>
            <a:endParaRPr lang="en-GB" sz="2000" spc="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yriad Pro"/>
              <a:cs typeface="Segoe UI Semibold"/>
            </a:endParaRPr>
          </a:p>
          <a:p>
            <a:pPr algn="ctr"/>
            <a:r>
              <a:rPr lang="en-US" sz="2000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2025 - 2026</a:t>
            </a:r>
            <a:r>
              <a:rPr lang="en-US" sz="2000" spc="0" dirty="0">
                <a:ln w="0"/>
                <a:solidFill>
                  <a:srgbClr val="CF324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 panose="020B0702040204020203" pitchFamily="34" charset="0"/>
              </a:rPr>
              <a:t> </a:t>
            </a:r>
            <a:endParaRPr lang="sk-SK" sz="2000" spc="0" dirty="0">
              <a:ln w="0"/>
              <a:solidFill>
                <a:srgbClr val="CF324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yriad Pro" panose="020B0503030403020204" pitchFamily="34" charset="0"/>
              <a:cs typeface="Segoe UI Semibold" panose="020B0702040204020203" pitchFamily="34" charset="0"/>
            </a:endParaRPr>
          </a:p>
          <a:p>
            <a:pPr algn="ctr"/>
            <a:endParaRPr lang="en-US" sz="2000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yriad Pro"/>
              <a:cs typeface="Segoe UI Semibold"/>
            </a:endParaRPr>
          </a:p>
          <a:p>
            <a:pPr algn="ctr"/>
            <a:r>
              <a:rPr lang="en-GB" sz="20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 panose="020B0702040204020203" pitchFamily="34" charset="0"/>
              </a:rPr>
              <a:t>Students’ opinions presentation </a:t>
            </a:r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562BC8C0-2028-4699-AAE6-83B36EDCB385}"/>
              </a:ext>
            </a:extLst>
          </p:cNvPr>
          <p:cNvSpPr/>
          <p:nvPr/>
        </p:nvSpPr>
        <p:spPr>
          <a:xfrm>
            <a:off x="5509527" y="2684046"/>
            <a:ext cx="868680" cy="0"/>
          </a:xfrm>
          <a:prstGeom prst="line">
            <a:avLst/>
          </a:prstGeom>
          <a:ln w="63500">
            <a:solidFill>
              <a:srgbClr val="E55158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AB5FBBC4-A516-4B5E-AE79-38503F9B0897}"/>
              </a:ext>
            </a:extLst>
          </p:cNvPr>
          <p:cNvSpPr/>
          <p:nvPr/>
        </p:nvSpPr>
        <p:spPr>
          <a:xfrm>
            <a:off x="5824430" y="2684046"/>
            <a:ext cx="868680" cy="0"/>
          </a:xfrm>
          <a:prstGeom prst="line">
            <a:avLst/>
          </a:prstGeom>
          <a:ln w="63500">
            <a:solidFill>
              <a:srgbClr val="FEB43C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4" name="Line">
            <a:extLst>
              <a:ext uri="{FF2B5EF4-FFF2-40B4-BE49-F238E27FC236}">
                <a16:creationId xmlns:a16="http://schemas.microsoft.com/office/drawing/2014/main" id="{696F9615-B21A-4981-8A06-82E0D26ABF77}"/>
              </a:ext>
            </a:extLst>
          </p:cNvPr>
          <p:cNvSpPr/>
          <p:nvPr/>
        </p:nvSpPr>
        <p:spPr>
          <a:xfrm>
            <a:off x="6258770" y="2684046"/>
            <a:ext cx="868680" cy="0"/>
          </a:xfrm>
          <a:prstGeom prst="line">
            <a:avLst/>
          </a:prstGeom>
          <a:ln w="63500">
            <a:solidFill>
              <a:srgbClr val="FFE07D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9" name="Shape 272">
            <a:extLst>
              <a:ext uri="{FF2B5EF4-FFF2-40B4-BE49-F238E27FC236}">
                <a16:creationId xmlns:a16="http://schemas.microsoft.com/office/drawing/2014/main" id="{BD65568E-32A7-4E24-A78E-639E837941BC}"/>
              </a:ext>
            </a:extLst>
          </p:cNvPr>
          <p:cNvSpPr>
            <a:spLocks noChangeAspect="1"/>
          </p:cNvSpPr>
          <p:nvPr/>
        </p:nvSpPr>
        <p:spPr>
          <a:xfrm rot="12804342">
            <a:off x="237657" y="570"/>
            <a:ext cx="1802812" cy="2081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E55158">
                  <a:shade val="30000"/>
                  <a:satMod val="115000"/>
                </a:srgbClr>
              </a:gs>
              <a:gs pos="50000">
                <a:srgbClr val="E55158">
                  <a:shade val="67500"/>
                  <a:satMod val="115000"/>
                </a:srgbClr>
              </a:gs>
              <a:gs pos="100000">
                <a:srgbClr val="E55158">
                  <a:shade val="100000"/>
                  <a:satMod val="115000"/>
                </a:srgbClr>
              </a:gs>
            </a:gsLst>
            <a:lin ang="81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40" name="Shape 272">
            <a:extLst>
              <a:ext uri="{FF2B5EF4-FFF2-40B4-BE49-F238E27FC236}">
                <a16:creationId xmlns:a16="http://schemas.microsoft.com/office/drawing/2014/main" id="{EA3B07E0-E470-4E14-9555-EAC73F56D9B1}"/>
              </a:ext>
            </a:extLst>
          </p:cNvPr>
          <p:cNvSpPr>
            <a:spLocks noChangeAspect="1"/>
          </p:cNvSpPr>
          <p:nvPr/>
        </p:nvSpPr>
        <p:spPr>
          <a:xfrm rot="9098299">
            <a:off x="863423" y="2881651"/>
            <a:ext cx="1174706" cy="1356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43" name="Shape 272">
            <a:extLst>
              <a:ext uri="{FF2B5EF4-FFF2-40B4-BE49-F238E27FC236}">
                <a16:creationId xmlns:a16="http://schemas.microsoft.com/office/drawing/2014/main" id="{1F3A9322-5F58-41A7-B234-5408EFD7C002}"/>
              </a:ext>
            </a:extLst>
          </p:cNvPr>
          <p:cNvSpPr>
            <a:spLocks noChangeAspect="1"/>
          </p:cNvSpPr>
          <p:nvPr/>
        </p:nvSpPr>
        <p:spPr>
          <a:xfrm rot="11863887">
            <a:off x="372272" y="4480241"/>
            <a:ext cx="723925" cy="835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FF8A01">
                  <a:shade val="30000"/>
                  <a:satMod val="115000"/>
                </a:srgbClr>
              </a:gs>
              <a:gs pos="50000">
                <a:srgbClr val="FF8A01">
                  <a:shade val="67500"/>
                  <a:satMod val="115000"/>
                </a:srgbClr>
              </a:gs>
              <a:gs pos="100000">
                <a:srgbClr val="FF8A01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46" name="Shape 272">
            <a:extLst>
              <a:ext uri="{FF2B5EF4-FFF2-40B4-BE49-F238E27FC236}">
                <a16:creationId xmlns:a16="http://schemas.microsoft.com/office/drawing/2014/main" id="{02E08B74-079B-449B-8D46-907AC6344C6A}"/>
              </a:ext>
            </a:extLst>
          </p:cNvPr>
          <p:cNvSpPr>
            <a:spLocks noChangeAspect="1"/>
          </p:cNvSpPr>
          <p:nvPr/>
        </p:nvSpPr>
        <p:spPr>
          <a:xfrm rot="9342083">
            <a:off x="3431296" y="-40526"/>
            <a:ext cx="1318728" cy="152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DA2128">
                  <a:shade val="30000"/>
                  <a:satMod val="115000"/>
                </a:srgbClr>
              </a:gs>
              <a:gs pos="50000">
                <a:srgbClr val="DA2128">
                  <a:shade val="67500"/>
                  <a:satMod val="115000"/>
                </a:srgbClr>
              </a:gs>
              <a:gs pos="100000">
                <a:srgbClr val="DA2128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30" name="Shape 272">
            <a:extLst>
              <a:ext uri="{FF2B5EF4-FFF2-40B4-BE49-F238E27FC236}">
                <a16:creationId xmlns:a16="http://schemas.microsoft.com/office/drawing/2014/main" id="{877D7794-4F20-2F42-AE84-955E65944A2C}"/>
              </a:ext>
            </a:extLst>
          </p:cNvPr>
          <p:cNvSpPr>
            <a:spLocks noChangeAspect="1"/>
          </p:cNvSpPr>
          <p:nvPr/>
        </p:nvSpPr>
        <p:spPr>
          <a:xfrm rot="9098299">
            <a:off x="2393397" y="1574880"/>
            <a:ext cx="1174706" cy="1356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FAA81F">
                  <a:shade val="30000"/>
                  <a:satMod val="115000"/>
                </a:srgbClr>
              </a:gs>
              <a:gs pos="50000">
                <a:srgbClr val="FAA81F">
                  <a:shade val="67500"/>
                  <a:satMod val="115000"/>
                </a:srgbClr>
              </a:gs>
              <a:gs pos="100000">
                <a:srgbClr val="FAA81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35" name="AIDA Title">
            <a:extLst>
              <a:ext uri="{FF2B5EF4-FFF2-40B4-BE49-F238E27FC236}">
                <a16:creationId xmlns:a16="http://schemas.microsoft.com/office/drawing/2014/main" id="{C5094B8F-1CB3-644A-AD1F-607F9616A0C8}"/>
              </a:ext>
            </a:extLst>
          </p:cNvPr>
          <p:cNvSpPr txBox="1">
            <a:spLocks/>
          </p:cNvSpPr>
          <p:nvPr/>
        </p:nvSpPr>
        <p:spPr bwMode="auto">
          <a:xfrm>
            <a:off x="5481303" y="1106027"/>
            <a:ext cx="5490873" cy="134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t"/>
          <a:lstStyle/>
          <a:p>
            <a:pPr eaLnBrk="1">
              <a:lnSpc>
                <a:spcPct val="120000"/>
              </a:lnSpc>
              <a:defRPr/>
            </a:pPr>
            <a:r>
              <a:rPr lang="en-US" altLang="x-none" sz="3600" dirty="0">
                <a:solidFill>
                  <a:srgbClr val="000000"/>
                </a:solidFill>
                <a:latin typeface="Myriad Pro"/>
                <a:ea typeface="Open Sans"/>
                <a:cs typeface="Arial"/>
                <a:sym typeface="Poppins Medium" charset="0"/>
              </a:rPr>
              <a:t>MYKOLAS ROMERIS </a:t>
            </a:r>
            <a:r>
              <a:rPr lang="en-US" altLang="x-none" sz="3600">
                <a:solidFill>
                  <a:srgbClr val="000000"/>
                </a:solidFill>
                <a:latin typeface="Myriad Pro"/>
                <a:ea typeface="Open Sans"/>
                <a:cs typeface="Arial"/>
                <a:sym typeface="Poppins Medium" charset="0"/>
              </a:rPr>
              <a:t>UNIVERSITY</a:t>
            </a:r>
            <a:endParaRPr lang="x-none" altLang="x-none" sz="3600">
              <a:solidFill>
                <a:srgbClr val="000000"/>
              </a:solidFill>
              <a:latin typeface="Myriad Pro"/>
              <a:ea typeface="Open Sans"/>
              <a:cs typeface="Arial"/>
              <a:sym typeface="Poppins Medium" charset="0"/>
            </a:endParaRP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916A0881-64A6-4644-9859-44C2C7465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2088" y="5406541"/>
            <a:ext cx="1500175" cy="927381"/>
          </a:xfrm>
          <a:prstGeom prst="rect">
            <a:avLst/>
          </a:prstGeom>
        </p:spPr>
      </p:pic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0A00120-2A7B-40BB-9747-BC3DFF9F2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0985" y="5293302"/>
            <a:ext cx="19335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7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9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  <p:bldP spid="31" grpId="0" animBg="1"/>
      <p:bldP spid="32" grpId="0" animBg="1"/>
      <p:bldP spid="34" grpId="0" animBg="1"/>
      <p:bldP spid="39" grpId="0" animBg="1"/>
      <p:bldP spid="40" grpId="0" animBg="1"/>
      <p:bldP spid="43" grpId="0" animBg="1"/>
      <p:bldP spid="46" grpId="0" animBg="1"/>
      <p:bldP spid="30" grpId="0" animBg="1"/>
      <p:bldP spid="35" grpId="0"/>
    </p:bldLst>
  </p:timing>
</p:sld>
</file>

<file path=ppt/slides/slide2.xml><?xml version="1.0" encoding="utf-8"?>
<p:sld xmlns:a16="http://schemas.microsoft.com/office/drawing/2014/main" xmlns:p14="http://schemas.microsoft.com/office/powerpoint/2010/main" xmlns:c="http://schemas.openxmlformats.org/drawingml/2006/chart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bdĺžnik 120"/>
          <p:cNvSpPr/>
          <p:nvPr/>
        </p:nvSpPr>
        <p:spPr>
          <a:xfrm>
            <a:off x="727384" y="502291"/>
            <a:ext cx="7938619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sz="2000" b="1" dirty="0">
                <a:latin typeface="Myriad Pro"/>
                <a:ea typeface="+mn-lt"/>
                <a:cs typeface="Segoe UI Semibold"/>
              </a:rPr>
              <a:t>GENERAL EVALUATION OF QUALITY OF THE COURSE UNITS</a:t>
            </a:r>
            <a:endParaRPr lang="en-US" sz="2000" b="1" dirty="0">
              <a:solidFill>
                <a:srgbClr val="0070C0"/>
              </a:solidFill>
              <a:latin typeface="Myriad Pro"/>
              <a:ea typeface="+mn-lt"/>
              <a:cs typeface="Segoe UI Semibold"/>
            </a:endParaRPr>
          </a:p>
          <a:p>
            <a:pPr algn="just"/>
            <a:r>
              <a:rPr lang="en-US" sz="2000" b="1" dirty="0">
                <a:latin typeface="Myriad Pro"/>
                <a:ea typeface="+mn-lt"/>
                <a:cs typeface="Segoe UI Semibold"/>
              </a:rPr>
              <a:t>2025 - 2026</a:t>
            </a:r>
            <a:endParaRPr lang="en-US" sz="2000" b="1" dirty="0">
              <a:latin typeface="Myriad Pro"/>
              <a:cs typeface="Segoe UI Semibold"/>
            </a:endParaRPr>
          </a:p>
        </p:txBody>
      </p:sp>
      <p:sp>
        <p:nvSpPr>
          <p:cNvPr id="120" name="Shape 272">
            <a:extLst>
              <a:ext uri="{FF2B5EF4-FFF2-40B4-BE49-F238E27FC236}">
                <a16:creationId xmlns:a16="http://schemas.microsoft.com/office/drawing/2014/main" id="{2C7B76ED-8B61-4EE4-A925-E3646B0E4900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302110" y="524099"/>
            <a:ext cx="306242" cy="35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23" name="Shape 272">
            <a:extLst>
              <a:ext uri="{FF2B5EF4-FFF2-40B4-BE49-F238E27FC236}">
                <a16:creationId xmlns:a16="http://schemas.microsoft.com/office/drawing/2014/main" id="{BD502780-2AA6-4E7A-BAD8-F3236B958879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663297" y="145857"/>
            <a:ext cx="306242" cy="35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08" name="Graphic 11">
            <a:extLst>
              <a:ext uri="{FF2B5EF4-FFF2-40B4-BE49-F238E27FC236}">
                <a16:creationId xmlns:a16="http://schemas.microsoft.com/office/drawing/2014/main" id="{82847193-0020-41F5-BB46-AE883902B5AD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10010077" y="3012529"/>
            <a:ext cx="443575" cy="497562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FAA61A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9" name="Graphic 11">
            <a:extLst>
              <a:ext uri="{FF2B5EF4-FFF2-40B4-BE49-F238E27FC236}">
                <a16:creationId xmlns:a16="http://schemas.microsoft.com/office/drawing/2014/main" id="{419B7E43-8651-4CD4-9E42-4DDDF62BAE39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675545" y="2298212"/>
            <a:ext cx="625028" cy="701099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DA2128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0" name="Graphic 11">
            <a:extLst>
              <a:ext uri="{FF2B5EF4-FFF2-40B4-BE49-F238E27FC236}">
                <a16:creationId xmlns:a16="http://schemas.microsoft.com/office/drawing/2014/main" id="{6CE356AA-5CD3-4471-B5B0-6C80E9F04FCE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10519514" y="4599658"/>
            <a:ext cx="672428" cy="754267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FAA61A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1" name="Graphic 11">
            <a:extLst>
              <a:ext uri="{FF2B5EF4-FFF2-40B4-BE49-F238E27FC236}">
                <a16:creationId xmlns:a16="http://schemas.microsoft.com/office/drawing/2014/main" id="{73D981E9-7B38-40B4-8073-041B0EB8EA3D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760605" y="3429917"/>
            <a:ext cx="625028" cy="701098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noFill/>
          <a:ln w="38100" cap="flat">
            <a:solidFill>
              <a:srgbClr val="F26522">
                <a:alpha val="70000"/>
              </a:srgbClr>
            </a:solidFill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2" name="Graphic 11">
            <a:extLst>
              <a:ext uri="{FF2B5EF4-FFF2-40B4-BE49-F238E27FC236}">
                <a16:creationId xmlns:a16="http://schemas.microsoft.com/office/drawing/2014/main" id="{6B491E21-09C0-4A4D-8695-D10F8846A049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10231865" y="4135190"/>
            <a:ext cx="331072" cy="371366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chemeClr val="bg2">
              <a:lumMod val="75000"/>
              <a:alpha val="70000"/>
            </a:scheme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3E9BB-648B-6545-8AA2-000BDC31CB97}"/>
              </a:ext>
            </a:extLst>
          </p:cNvPr>
          <p:cNvSpPr txBox="1"/>
          <p:nvPr/>
        </p:nvSpPr>
        <p:spPr>
          <a:xfrm>
            <a:off x="919028" y="5624055"/>
            <a:ext cx="843612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rial"/>
                <a:cs typeface="Arial"/>
              </a:rPr>
              <a:t>100% 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of students who responded are </a:t>
            </a:r>
            <a:r>
              <a:rPr lang="en-US" sz="1600" b="1" dirty="0">
                <a:solidFill>
                  <a:srgbClr val="C00000"/>
                </a:solidFill>
                <a:latin typeface="Arial"/>
                <a:cs typeface="Arial"/>
              </a:rPr>
              <a:t>highly satisfied 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or </a:t>
            </a:r>
            <a:r>
              <a:rPr lang="en-US" sz="1600" b="1" dirty="0">
                <a:solidFill>
                  <a:srgbClr val="C00000"/>
                </a:solidFill>
                <a:latin typeface="Arial"/>
                <a:cs typeface="Arial"/>
              </a:rPr>
              <a:t>satisfied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with quality of the course units of the master's degree study </a:t>
            </a:r>
            <a:r>
              <a:rPr lang="en-US" sz="1600" dirty="0" err="1">
                <a:solidFill>
                  <a:srgbClr val="C00000"/>
                </a:solidFill>
                <a:latin typeface="Arial"/>
                <a:cs typeface="Arial"/>
              </a:rPr>
              <a:t>programme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1600" i="1" dirty="0">
                <a:solidFill>
                  <a:srgbClr val="C00000"/>
                </a:solidFill>
                <a:latin typeface="Arial"/>
                <a:cs typeface="Arial"/>
              </a:rPr>
              <a:t>Sports Industry Management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of the study field </a:t>
            </a:r>
            <a:r>
              <a:rPr lang="en-US" sz="1600" i="1" dirty="0">
                <a:solidFill>
                  <a:srgbClr val="C00000"/>
                </a:solidFill>
                <a:latin typeface="Arial"/>
                <a:cs typeface="Arial"/>
              </a:rPr>
              <a:t>Management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976EEB43-42AB-AC4E-BA79-C618043ACB1F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339972" y="5534081"/>
            <a:ext cx="453774" cy="509001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noFill/>
          <a:ln w="38100" cap="flat">
            <a:solidFill>
              <a:srgbClr val="F26522">
                <a:alpha val="70000"/>
              </a:srgbClr>
            </a:solidFill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Shape 272">
            <a:extLst>
              <a:ext uri="{FF2B5EF4-FFF2-40B4-BE49-F238E27FC236}">
                <a16:creationId xmlns:a16="http://schemas.microsoft.com/office/drawing/2014/main" id="{69E4C519-AE71-354A-8120-3BB62F0EA527}"/>
              </a:ext>
            </a:extLst>
          </p:cNvPr>
          <p:cNvSpPr>
            <a:spLocks noChangeAspect="1"/>
          </p:cNvSpPr>
          <p:nvPr/>
        </p:nvSpPr>
        <p:spPr>
          <a:xfrm rot="9206361" flipH="1">
            <a:off x="455692" y="5660216"/>
            <a:ext cx="222334" cy="256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C27A7B5E-9BAF-9A43-A290-09D36F97C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864" y="499475"/>
            <a:ext cx="1500175" cy="927381"/>
          </a:xfrm>
          <a:prstGeom prst="rect">
            <a:avLst/>
          </a:prstGeom>
        </p:spPr>
      </p:pic>
      <p:sp>
        <p:nvSpPr>
          <p:cNvPr id="18" name="Rectangle: Rounded Corners 38">
            <a:extLst>
              <a:ext uri="{FF2B5EF4-FFF2-40B4-BE49-F238E27FC236}">
                <a16:creationId xmlns:a16="http://schemas.microsoft.com/office/drawing/2014/main" id="{E2B3A265-1902-41C2-904F-B0302B204B41}"/>
              </a:ext>
            </a:extLst>
          </p:cNvPr>
          <p:cNvSpPr/>
          <p:nvPr/>
        </p:nvSpPr>
        <p:spPr>
          <a:xfrm>
            <a:off x="1074232" y="1664636"/>
            <a:ext cx="4096858" cy="3690909"/>
          </a:xfrm>
          <a:prstGeom prst="roundRect">
            <a:avLst>
              <a:gd name="adj" fmla="val 4167"/>
            </a:avLst>
          </a:prstGeom>
          <a:solidFill>
            <a:schemeClr val="accent3">
              <a:lumMod val="20000"/>
              <a:lumOff val="80000"/>
              <a:alpha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>
                  <a:lumMod val="65000"/>
                  <a:lumOff val="35000"/>
                </a:schemeClr>
              </a:solidFill>
              <a:latin typeface="Nexa Bold" panose="02000000000000000000" pitchFamily="50" charset="0"/>
            </a:endParaRPr>
          </a:p>
        </p:txBody>
      </p:sp>
      <p:graphicFrame>
        <p:nvGraphicFramePr>
          <p:cNvPr id="19" name="Graf 5">
            <a:extLst>
              <a:ext uri="{FF2B5EF4-FFF2-40B4-BE49-F238E27FC236}">
                <a16:creationId xmlns:a16="http://schemas.microsoft.com/office/drawing/2014/main" id="{D4DAC188-8764-4477-8FF4-AC093B95AA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40248"/>
              </p:ext>
            </p:extLst>
          </p:nvPr>
        </p:nvGraphicFramePr>
        <p:xfrm>
          <a:off x="1266166" y="2378031"/>
          <a:ext cx="3712988" cy="276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5AFCCF81-3C28-4761-8B2F-59ACE373F4EA}"/>
              </a:ext>
            </a:extLst>
          </p:cNvPr>
          <p:cNvSpPr/>
          <p:nvPr/>
        </p:nvSpPr>
        <p:spPr>
          <a:xfrm>
            <a:off x="1516306" y="1731700"/>
            <a:ext cx="3212709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b="1" dirty="0">
                <a:latin typeface="Myriad Pro"/>
                <a:cs typeface="Segoe UI Semibold"/>
              </a:rPr>
              <a:t>APPLICABILITY OF COMPETENCIES ACQUIRED DURING THE STUDIES</a:t>
            </a:r>
            <a:endParaRPr lang="en-US" sz="1200" b="1" dirty="0">
              <a:latin typeface="Myriad Pro" panose="020B0503030403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Rectangle: Rounded Corners 38">
            <a:extLst>
              <a:ext uri="{FF2B5EF4-FFF2-40B4-BE49-F238E27FC236}">
                <a16:creationId xmlns:a16="http://schemas.microsoft.com/office/drawing/2014/main" id="{2CD24DEF-060C-47E1-A163-20D867E51B9D}"/>
              </a:ext>
            </a:extLst>
          </p:cNvPr>
          <p:cNvSpPr/>
          <p:nvPr/>
        </p:nvSpPr>
        <p:spPr>
          <a:xfrm>
            <a:off x="5258293" y="1663017"/>
            <a:ext cx="4096858" cy="3690909"/>
          </a:xfrm>
          <a:prstGeom prst="roundRect">
            <a:avLst>
              <a:gd name="adj" fmla="val 4167"/>
            </a:avLst>
          </a:prstGeom>
          <a:solidFill>
            <a:schemeClr val="accent3">
              <a:lumMod val="20000"/>
              <a:lumOff val="80000"/>
              <a:alpha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>
                  <a:lumMod val="65000"/>
                  <a:lumOff val="35000"/>
                </a:schemeClr>
              </a:solidFill>
              <a:latin typeface="Nexa Bold" panose="02000000000000000000" pitchFamily="50" charset="0"/>
            </a:endParaRPr>
          </a:p>
        </p:txBody>
      </p:sp>
      <p:graphicFrame>
        <p:nvGraphicFramePr>
          <p:cNvPr id="24" name="Graf 5">
            <a:extLst>
              <a:ext uri="{FF2B5EF4-FFF2-40B4-BE49-F238E27FC236}">
                <a16:creationId xmlns:a16="http://schemas.microsoft.com/office/drawing/2014/main" id="{2B86DBC0-BC72-400A-B283-DB468938FC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286695"/>
              </p:ext>
            </p:extLst>
          </p:nvPr>
        </p:nvGraphicFramePr>
        <p:xfrm>
          <a:off x="5450227" y="2376412"/>
          <a:ext cx="3712988" cy="276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7C19FFD2-E5E7-49F8-A1D5-BE2D7CDAFA32}"/>
              </a:ext>
            </a:extLst>
          </p:cNvPr>
          <p:cNvSpPr/>
          <p:nvPr/>
        </p:nvSpPr>
        <p:spPr>
          <a:xfrm>
            <a:off x="5700367" y="1730081"/>
            <a:ext cx="3212709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b="1" dirty="0">
                <a:latin typeface="Myriad Pro"/>
                <a:cs typeface="Segoe UI Semibold"/>
              </a:rPr>
              <a:t>SATISFACTION WITH THE QUALITY OF STUDY SUBJECTS</a:t>
            </a:r>
            <a:endParaRPr lang="lt-LT" sz="1200" b="1" dirty="0">
              <a:latin typeface="Myriad Pro" panose="020B0503030403020204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A7A9E33-3BFA-4DF7-852A-6AA51646A3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6962" y="435552"/>
            <a:ext cx="19335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192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18402 L -2.08333E-6 2.96296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38 -0.17245 L 2.29167E-6 7.40741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86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3 0.18403 L -3.54167E-6 -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animMotion origin="layout" path="M 0.11054 0.00139 L 2.91667E-6 3.33333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2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18402 L -2.08333E-6 2.96296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00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animMotion origin="layout" path="M 0.11054 0.00139 L 2.91667E-6 3.33333E-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2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21" grpId="0" animBg="1"/>
      <p:bldP spid="21" grpId="1" animBg="1"/>
      <p:bldP spid="21" grpId="2" animBg="1"/>
      <p:bldP spid="18" grpId="0" animBg="1"/>
      <p:bldGraphic spid="19" grpId="0" uiExpand="1">
        <p:bldSub>
          <a:bldChart bld="category"/>
        </p:bldSub>
      </p:bldGraphic>
      <p:bldP spid="20" grpId="0"/>
      <p:bldP spid="23" grpId="0" animBg="1"/>
      <p:bldGraphic spid="24" grpId="0" uiExpand="1">
        <p:bldSub>
          <a:bldChart bld="category"/>
        </p:bldSub>
      </p:bldGraphic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230</Words>
  <Application>Microsoft Office PowerPoint</Application>
  <PresentationFormat>Plačiaekranė</PresentationFormat>
  <Paragraphs>27</Paragraphs>
  <Slides>3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Helvetica Neue Medium</vt:lpstr>
      <vt:lpstr>Myriad Pro</vt:lpstr>
      <vt:lpstr>Montserrat</vt:lpstr>
      <vt:lpstr>Nexa Bold</vt:lpstr>
      <vt:lpstr>Office Theme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monique.sinkeviciute@gmail.com</dc:creator>
  <cp:lastModifiedBy>Rimas Misevičius</cp:lastModifiedBy>
  <cp:revision>106</cp:revision>
  <dcterms:created xsi:type="dcterms:W3CDTF">2021-04-08T09:21:09Z</dcterms:created>
  <dcterms:modified xsi:type="dcterms:W3CDTF">2026-08-04T09:01:21Z</dcterms:modified>
</cp:coreProperties>
</file>